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60" r:id="rId5"/>
    <p:sldId id="368" r:id="rId6"/>
    <p:sldId id="370" r:id="rId7"/>
    <p:sldId id="371" r:id="rId8"/>
    <p:sldId id="361" r:id="rId9"/>
    <p:sldId id="408" r:id="rId10"/>
    <p:sldId id="362" r:id="rId11"/>
    <p:sldId id="409" r:id="rId12"/>
    <p:sldId id="367" r:id="rId13"/>
    <p:sldId id="410" r:id="rId14"/>
    <p:sldId id="411" r:id="rId15"/>
    <p:sldId id="266" r:id="rId16"/>
    <p:sldId id="263" r:id="rId17"/>
    <p:sldId id="267" r:id="rId18"/>
    <p:sldId id="264" r:id="rId19"/>
    <p:sldId id="295" r:id="rId20"/>
    <p:sldId id="296" r:id="rId21"/>
    <p:sldId id="268" r:id="rId22"/>
    <p:sldId id="336" r:id="rId23"/>
    <p:sldId id="297" r:id="rId24"/>
    <p:sldId id="259" r:id="rId25"/>
    <p:sldId id="270" r:id="rId26"/>
    <p:sldId id="271" r:id="rId27"/>
    <p:sldId id="272" r:id="rId28"/>
    <p:sldId id="273" r:id="rId29"/>
    <p:sldId id="274" r:id="rId30"/>
    <p:sldId id="275" r:id="rId31"/>
    <p:sldId id="261" r:id="rId32"/>
    <p:sldId id="300" r:id="rId33"/>
    <p:sldId id="324" r:id="rId34"/>
    <p:sldId id="279" r:id="rId35"/>
    <p:sldId id="280" r:id="rId36"/>
    <p:sldId id="281" r:id="rId37"/>
    <p:sldId id="284" r:id="rId38"/>
    <p:sldId id="282" r:id="rId39"/>
    <p:sldId id="285" r:id="rId40"/>
    <p:sldId id="286" r:id="rId41"/>
    <p:sldId id="412" r:id="rId42"/>
    <p:sldId id="413" r:id="rId43"/>
    <p:sldId id="301" r:id="rId44"/>
    <p:sldId id="302" r:id="rId45"/>
    <p:sldId id="258" r:id="rId46"/>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77D31B3-3808-4FBA-8FA4-CC8D448A173E}" type="doc">
      <dgm:prSet loTypeId="urn:microsoft.com/office/officeart/2005/8/layout/orgChart1" loCatId="hierarchy" qsTypeId="urn:microsoft.com/office/officeart/2005/8/quickstyle/simple1" qsCatId="simple" csTypeId="urn:microsoft.com/office/officeart/2005/8/colors/accent1_2" csCatId="accent1" phldr="0"/>
      <dgm:spPr/>
      <dgm:t>
        <a:bodyPr/>
        <a:p>
          <a:endParaRPr lang="zh-CN" altLang="en-US"/>
        </a:p>
      </dgm:t>
    </dgm:pt>
    <dgm:pt modelId="{47C757F0-AA23-46BE-9311-EA432CDEEAA1}">
      <dgm:prSet phldrT="[文本]" phldr="0" custT="0"/>
      <dgm:spPr/>
      <dgm:t>
        <a:bodyPr vert="horz" wrap="square"/>
        <a:lstStyle>
          <a:lvl1pPr algn="ctr">
            <a:defRPr sz="3500"/>
          </a:lvl1pPr>
          <a:lvl2pPr marL="228600" indent="-228600">
            <a:defRPr sz="2700"/>
          </a:lvl2pPr>
          <a:lvl3pPr marL="457200" indent="-228600">
            <a:defRPr sz="2700"/>
          </a:lvl3pPr>
          <a:lvl4pPr marL="685800" indent="-228600">
            <a:defRPr sz="2700"/>
          </a:lvl4pPr>
          <a:lvl5pPr marL="914400" indent="-228600">
            <a:defRPr sz="2700"/>
          </a:lvl5pPr>
          <a:lvl6pPr marL="1143000" indent="-228600">
            <a:defRPr sz="2700"/>
          </a:lvl6pPr>
          <a:lvl7pPr marL="1371600" indent="-228600">
            <a:defRPr sz="2700"/>
          </a:lvl7pPr>
          <a:lvl8pPr marL="1600200" indent="-228600">
            <a:defRPr sz="2700"/>
          </a:lvl8pPr>
          <a:lvl9pPr marL="1828800" indent="-228600">
            <a:defRPr sz="2700"/>
          </a:lvl9pPr>
        </a:lstStyle>
        <a:p>
          <a:pPr>
            <a:lnSpc>
              <a:spcPct val="100000"/>
            </a:lnSpc>
            <a:spcBef>
              <a:spcPct val="0"/>
            </a:spcBef>
            <a:spcAft>
              <a:spcPct val="35000"/>
            </a:spcAft>
          </a:pPr>
          <a:r>
            <a:rPr lang="en-US" altLang="zh-CN"/>
            <a:t>Astronomy</a:t>
          </a:r>
          <a:endParaRPr lang="en-US" altLang="zh-CN"/>
        </a:p>
      </dgm:t>
    </dgm:pt>
    <dgm:pt modelId="{AB39B06D-FE6C-48B2-B5B4-77CD0C8CF7AD}" cxnId="{1D5AE68F-4C66-44AD-BF31-2F4E73376A23}" type="parTrans">
      <dgm:prSet/>
      <dgm:spPr/>
      <dgm:t>
        <a:bodyPr/>
        <a:p>
          <a:endParaRPr lang="zh-CN" altLang="en-US"/>
        </a:p>
      </dgm:t>
    </dgm:pt>
    <dgm:pt modelId="{DF0D1C21-B79E-4875-B7FA-EF183CB48B88}" cxnId="{1D5AE68F-4C66-44AD-BF31-2F4E73376A23}" type="sibTrans">
      <dgm:prSet/>
      <dgm:spPr/>
      <dgm:t>
        <a:bodyPr/>
        <a:p>
          <a:endParaRPr lang="zh-CN" altLang="en-US"/>
        </a:p>
      </dgm:t>
    </dgm:pt>
    <dgm:pt modelId="{12714FC6-8B41-47E5-91DD-F02D34D23B93}">
      <dgm:prSet phldrT="[文本]" phldr="0" custT="0"/>
      <dgm:spPr/>
      <dgm:t>
        <a:bodyPr vert="horz" wrap="square"/>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a:lnSpc>
              <a:spcPct val="100000"/>
            </a:lnSpc>
            <a:spcBef>
              <a:spcPct val="0"/>
            </a:spcBef>
            <a:spcAft>
              <a:spcPct val="35000"/>
            </a:spcAft>
          </a:pPr>
          <a:r>
            <a:rPr lang="en-US" altLang="zh-CN"/>
            <a:t>Celestial Bodies/ objects</a:t>
          </a:r>
          <a:r>
            <a:rPr lang="en-US" altLang="zh-CN"/>
            <a:t/>
          </a:r>
          <a:endParaRPr lang="en-US" altLang="zh-CN"/>
        </a:p>
      </dgm:t>
    </dgm:pt>
    <dgm:pt modelId="{EACD17F5-D793-4A43-B489-D1804D50CFEF}" cxnId="{CDE06706-9479-4E2E-8EF3-EE8A872035D3}" type="parTrans">
      <dgm:prSet/>
      <dgm:spPr/>
      <dgm:t>
        <a:bodyPr/>
        <a:p>
          <a:endParaRPr lang="zh-CN" altLang="en-US"/>
        </a:p>
      </dgm:t>
    </dgm:pt>
    <dgm:pt modelId="{FA45D93F-0724-4936-AA45-E6762732A19D}" cxnId="{CDE06706-9479-4E2E-8EF3-EE8A872035D3}" type="sibTrans">
      <dgm:prSet/>
      <dgm:spPr/>
      <dgm:t>
        <a:bodyPr/>
        <a:p>
          <a:endParaRPr lang="zh-CN" altLang="en-US"/>
        </a:p>
      </dgm:t>
    </dgm:pt>
    <dgm:pt modelId="{4EC42421-831D-4CD3-8215-2AF4300F9C01}">
      <dgm:prSet phldrT="[文本]" phldr="0" custT="0"/>
      <dgm:spPr/>
      <dgm:t>
        <a:bodyPr vert="horz" wrap="square"/>
        <a:lstStyle>
          <a:lvl1pPr algn="ctr">
            <a:defRPr sz="3500"/>
          </a:lvl1pPr>
          <a:lvl2pPr marL="228600" indent="-228600">
            <a:defRPr sz="2700"/>
          </a:lvl2pPr>
          <a:lvl3pPr marL="457200" indent="-228600">
            <a:defRPr sz="2700"/>
          </a:lvl3pPr>
          <a:lvl4pPr marL="685800" indent="-228600">
            <a:defRPr sz="2700"/>
          </a:lvl4pPr>
          <a:lvl5pPr marL="914400" indent="-228600">
            <a:defRPr sz="2700"/>
          </a:lvl5pPr>
          <a:lvl6pPr marL="1143000" indent="-228600">
            <a:defRPr sz="2700"/>
          </a:lvl6pPr>
          <a:lvl7pPr marL="1371600" indent="-228600">
            <a:defRPr sz="2700"/>
          </a:lvl7pPr>
          <a:lvl8pPr marL="1600200" indent="-228600">
            <a:defRPr sz="2700"/>
          </a:lvl8pPr>
          <a:lvl9pPr marL="1828800" indent="-228600">
            <a:defRPr sz="2700"/>
          </a:lvl9pPr>
        </a:lstStyle>
        <a:p>
          <a:pPr>
            <a:lnSpc>
              <a:spcPct val="100000"/>
            </a:lnSpc>
            <a:spcBef>
              <a:spcPct val="0"/>
            </a:spcBef>
            <a:spcAft>
              <a:spcPct val="35000"/>
            </a:spcAft>
          </a:pPr>
          <a:r>
            <a:rPr lang="en-US" altLang="zh-CN"/>
            <a:t>History</a:t>
          </a:r>
          <a:endParaRPr lang="en-US" altLang="zh-CN"/>
        </a:p>
      </dgm:t>
    </dgm:pt>
    <dgm:pt modelId="{8D5FB264-0A5C-4C3A-85B7-453D9BD837DF}" cxnId="{00BAD97F-AE54-4539-BED1-80AA82D690FC}" type="parTrans">
      <dgm:prSet/>
      <dgm:spPr/>
      <dgm:t>
        <a:bodyPr/>
        <a:p>
          <a:endParaRPr lang="zh-CN" altLang="en-US"/>
        </a:p>
      </dgm:t>
    </dgm:pt>
    <dgm:pt modelId="{A1825131-D805-48C8-BFCE-E45C02E6F5CE}" cxnId="{00BAD97F-AE54-4539-BED1-80AA82D690FC}" type="sibTrans">
      <dgm:prSet/>
      <dgm:spPr/>
      <dgm:t>
        <a:bodyPr/>
        <a:p>
          <a:endParaRPr lang="zh-CN" altLang="en-US"/>
        </a:p>
      </dgm:t>
    </dgm:pt>
    <dgm:pt modelId="{CF717C8A-B40B-4AFF-BF49-65ABB7DF8190}">
      <dgm:prSet phldrT="[文本]" phldr="0" custT="0"/>
      <dgm:spPr/>
      <dgm:t>
        <a:bodyPr vert="horz" wrap="square"/>
        <a:lstStyle>
          <a:lvl1pPr algn="ctr">
            <a:defRPr sz="3500"/>
          </a:lvl1pPr>
          <a:lvl2pPr marL="228600" indent="-228600">
            <a:defRPr sz="2700"/>
          </a:lvl2pPr>
          <a:lvl3pPr marL="457200" indent="-228600">
            <a:defRPr sz="2700"/>
          </a:lvl3pPr>
          <a:lvl4pPr marL="685800" indent="-228600">
            <a:defRPr sz="2700"/>
          </a:lvl4pPr>
          <a:lvl5pPr marL="914400" indent="-228600">
            <a:defRPr sz="2700"/>
          </a:lvl5pPr>
          <a:lvl6pPr marL="1143000" indent="-228600">
            <a:defRPr sz="2700"/>
          </a:lvl6pPr>
          <a:lvl7pPr marL="1371600" indent="-228600">
            <a:defRPr sz="2700"/>
          </a:lvl7pPr>
          <a:lvl8pPr marL="1600200" indent="-228600">
            <a:defRPr sz="2700"/>
          </a:lvl8pPr>
          <a:lvl9pPr marL="1828800" indent="-228600">
            <a:defRPr sz="2700"/>
          </a:lvl9pPr>
        </a:lstStyle>
        <a:p>
          <a:pPr>
            <a:lnSpc>
              <a:spcPct val="100000"/>
            </a:lnSpc>
            <a:spcBef>
              <a:spcPct val="0"/>
            </a:spcBef>
            <a:spcAft>
              <a:spcPct val="35000"/>
            </a:spcAft>
          </a:pPr>
          <a:r>
            <a:rPr lang="en-US" altLang="zh-CN"/>
            <a:t>Technology</a:t>
          </a:r>
          <a:endParaRPr lang="en-US" altLang="zh-CN"/>
        </a:p>
      </dgm:t>
    </dgm:pt>
    <dgm:pt modelId="{CCF68ADE-40B6-47D0-93C1-88EC13ADC8AC}" cxnId="{E80FD29B-705A-40AC-BBAB-570C1902F8FB}" type="parTrans">
      <dgm:prSet/>
      <dgm:spPr/>
      <dgm:t>
        <a:bodyPr/>
        <a:p>
          <a:endParaRPr lang="zh-CN" altLang="en-US"/>
        </a:p>
      </dgm:t>
    </dgm:pt>
    <dgm:pt modelId="{630D3E0B-D1D7-4E1A-8193-515AA5E1866F}" cxnId="{E80FD29B-705A-40AC-BBAB-570C1902F8FB}" type="sibTrans">
      <dgm:prSet/>
      <dgm:spPr/>
      <dgm:t>
        <a:bodyPr/>
        <a:p>
          <a:endParaRPr lang="zh-CN" altLang="en-US"/>
        </a:p>
      </dgm:t>
    </dgm:pt>
    <dgm:pt modelId="{E498DC9C-C5AC-4482-A26F-3B99DC5D79F0}" type="pres">
      <dgm:prSet presAssocID="{A77D31B3-3808-4FBA-8FA4-CC8D448A173E}" presName="hierChild1" presStyleCnt="0">
        <dgm:presLayoutVars>
          <dgm:orgChart val="1"/>
          <dgm:chPref val="1"/>
          <dgm:dir/>
          <dgm:animOne val="branch"/>
          <dgm:animLvl val="lvl"/>
          <dgm:resizeHandles/>
        </dgm:presLayoutVars>
      </dgm:prSet>
      <dgm:spPr/>
    </dgm:pt>
    <dgm:pt modelId="{F728C3E8-5128-4BB6-90CC-A86769ECE335}" type="pres">
      <dgm:prSet presAssocID="{47C757F0-AA23-46BE-9311-EA432CDEEAA1}" presName="hierRoot1" presStyleCnt="0">
        <dgm:presLayoutVars>
          <dgm:hierBranch val="init"/>
        </dgm:presLayoutVars>
      </dgm:prSet>
      <dgm:spPr/>
    </dgm:pt>
    <dgm:pt modelId="{79147750-B6BF-43FD-83A0-7ACDC9B53EFF}" type="pres">
      <dgm:prSet presAssocID="{47C757F0-AA23-46BE-9311-EA432CDEEAA1}" presName="rootComposite1" presStyleCnt="0"/>
      <dgm:spPr/>
    </dgm:pt>
    <dgm:pt modelId="{AE79172D-D441-42BB-84EA-E3D989670DED}" type="pres">
      <dgm:prSet presAssocID="{47C757F0-AA23-46BE-9311-EA432CDEEAA1}" presName="rootText1" presStyleLbl="node0" presStyleIdx="0" presStyleCnt="1">
        <dgm:presLayoutVars>
          <dgm:chPref val="3"/>
        </dgm:presLayoutVars>
      </dgm:prSet>
      <dgm:spPr/>
    </dgm:pt>
    <dgm:pt modelId="{86420519-308D-4A6A-8FEA-6FB2E39BA448}" type="pres">
      <dgm:prSet presAssocID="{47C757F0-AA23-46BE-9311-EA432CDEEAA1}" presName="rootConnector1" presStyleCnt="0"/>
      <dgm:spPr/>
    </dgm:pt>
    <dgm:pt modelId="{9A0FF10C-81C7-47CD-A320-768F2009480B}" type="pres">
      <dgm:prSet presAssocID="{47C757F0-AA23-46BE-9311-EA432CDEEAA1}" presName="hierChild2" presStyleCnt="0"/>
      <dgm:spPr/>
    </dgm:pt>
    <dgm:pt modelId="{6A259130-4455-44E0-969B-948D1249687E}" type="pres">
      <dgm:prSet presAssocID="{EACD17F5-D793-4A43-B489-D1804D50CFEF}" presName="Name37" presStyleLbl="parChTrans1D2" presStyleIdx="0" presStyleCnt="3"/>
      <dgm:spPr/>
    </dgm:pt>
    <dgm:pt modelId="{D6C5C065-A308-417C-8ECC-04FC2BEC646C}" type="pres">
      <dgm:prSet presAssocID="{12714FC6-8B41-47E5-91DD-F02D34D23B93}" presName="hierRoot2" presStyleCnt="0">
        <dgm:presLayoutVars>
          <dgm:hierBranch val="init"/>
        </dgm:presLayoutVars>
      </dgm:prSet>
      <dgm:spPr/>
    </dgm:pt>
    <dgm:pt modelId="{E36491EF-5019-46FD-BC82-1BD579B9EE0E}" type="pres">
      <dgm:prSet presAssocID="{12714FC6-8B41-47E5-91DD-F02D34D23B93}" presName="rootComposite" presStyleCnt="0"/>
      <dgm:spPr/>
    </dgm:pt>
    <dgm:pt modelId="{43B7C837-49D6-40CE-BBAB-953D9E4BA7ED}" type="pres">
      <dgm:prSet presAssocID="{12714FC6-8B41-47E5-91DD-F02D34D23B93}" presName="rootText" presStyleLbl="node2" presStyleIdx="0" presStyleCnt="3">
        <dgm:presLayoutVars>
          <dgm:chPref val="3"/>
        </dgm:presLayoutVars>
      </dgm:prSet>
      <dgm:spPr/>
    </dgm:pt>
    <dgm:pt modelId="{9A037140-9B69-4B9F-A134-F2F2EB0F2E32}" type="pres">
      <dgm:prSet presAssocID="{12714FC6-8B41-47E5-91DD-F02D34D23B93}" presName="rootConnector" presStyleCnt="0"/>
      <dgm:spPr/>
    </dgm:pt>
    <dgm:pt modelId="{FA37AA5D-87C2-47F6-9B72-B753C073E744}" type="pres">
      <dgm:prSet presAssocID="{12714FC6-8B41-47E5-91DD-F02D34D23B93}" presName="hierChild4" presStyleCnt="0"/>
      <dgm:spPr/>
    </dgm:pt>
    <dgm:pt modelId="{A7309641-2A58-41EA-9E42-56812CF298ED}" type="pres">
      <dgm:prSet presAssocID="{12714FC6-8B41-47E5-91DD-F02D34D23B93}" presName="hierChild5" presStyleCnt="0"/>
      <dgm:spPr/>
    </dgm:pt>
    <dgm:pt modelId="{F492B679-3C8C-4E72-95A8-8B81298826E7}" type="pres">
      <dgm:prSet presAssocID="{8D5FB264-0A5C-4C3A-85B7-453D9BD837DF}" presName="Name37" presStyleLbl="parChTrans1D2" presStyleIdx="1" presStyleCnt="3"/>
      <dgm:spPr/>
    </dgm:pt>
    <dgm:pt modelId="{C6F584B9-7EA2-46D8-913B-8F508509ECAB}" type="pres">
      <dgm:prSet presAssocID="{4EC42421-831D-4CD3-8215-2AF4300F9C01}" presName="hierRoot2" presStyleCnt="0">
        <dgm:presLayoutVars>
          <dgm:hierBranch val="init"/>
        </dgm:presLayoutVars>
      </dgm:prSet>
      <dgm:spPr/>
    </dgm:pt>
    <dgm:pt modelId="{6CAD9CE6-86A1-4F7D-98A6-3AF53F55F9E3}" type="pres">
      <dgm:prSet presAssocID="{4EC42421-831D-4CD3-8215-2AF4300F9C01}" presName="rootComposite" presStyleCnt="0"/>
      <dgm:spPr/>
    </dgm:pt>
    <dgm:pt modelId="{08A0D1D2-3A20-4D63-8E35-B7C8B6B16D48}" type="pres">
      <dgm:prSet presAssocID="{4EC42421-831D-4CD3-8215-2AF4300F9C01}" presName="rootText" presStyleLbl="node2" presStyleIdx="1" presStyleCnt="3">
        <dgm:presLayoutVars>
          <dgm:chPref val="3"/>
        </dgm:presLayoutVars>
      </dgm:prSet>
      <dgm:spPr/>
    </dgm:pt>
    <dgm:pt modelId="{6238C53E-A961-488B-8FBD-6EC13507B069}" type="pres">
      <dgm:prSet presAssocID="{4EC42421-831D-4CD3-8215-2AF4300F9C01}" presName="rootConnector" presStyleCnt="0"/>
      <dgm:spPr/>
    </dgm:pt>
    <dgm:pt modelId="{A9C46FD3-3BE9-4E6E-BFF6-B0B42B13F857}" type="pres">
      <dgm:prSet presAssocID="{4EC42421-831D-4CD3-8215-2AF4300F9C01}" presName="hierChild4" presStyleCnt="0"/>
      <dgm:spPr/>
    </dgm:pt>
    <dgm:pt modelId="{A663BBFB-A120-4F5B-82EC-DB644DB9966B}" type="pres">
      <dgm:prSet presAssocID="{4EC42421-831D-4CD3-8215-2AF4300F9C01}" presName="hierChild5" presStyleCnt="0"/>
      <dgm:spPr/>
    </dgm:pt>
    <dgm:pt modelId="{AB3A8128-6C86-49B7-B5CC-0153888815E5}" type="pres">
      <dgm:prSet presAssocID="{CCF68ADE-40B6-47D0-93C1-88EC13ADC8AC}" presName="Name37" presStyleLbl="parChTrans1D2" presStyleIdx="2" presStyleCnt="3"/>
      <dgm:spPr/>
    </dgm:pt>
    <dgm:pt modelId="{1A917F9A-DDE6-4568-B35C-7FABCEF0A586}" type="pres">
      <dgm:prSet presAssocID="{CF717C8A-B40B-4AFF-BF49-65ABB7DF8190}" presName="hierRoot2" presStyleCnt="0">
        <dgm:presLayoutVars>
          <dgm:hierBranch val="init"/>
        </dgm:presLayoutVars>
      </dgm:prSet>
      <dgm:spPr/>
    </dgm:pt>
    <dgm:pt modelId="{FA949B67-3DB7-47FA-97C9-4A653E762F22}" type="pres">
      <dgm:prSet presAssocID="{CF717C8A-B40B-4AFF-BF49-65ABB7DF8190}" presName="rootComposite" presStyleCnt="0"/>
      <dgm:spPr/>
    </dgm:pt>
    <dgm:pt modelId="{7D64F4A3-0E55-47AC-A59B-9D5A9DC25552}" type="pres">
      <dgm:prSet presAssocID="{CF717C8A-B40B-4AFF-BF49-65ABB7DF8190}" presName="rootText" presStyleLbl="node2" presStyleIdx="2" presStyleCnt="3">
        <dgm:presLayoutVars>
          <dgm:chPref val="3"/>
        </dgm:presLayoutVars>
      </dgm:prSet>
      <dgm:spPr/>
    </dgm:pt>
    <dgm:pt modelId="{5667CB49-EC34-46BC-AD2D-72F3BD95D049}" type="pres">
      <dgm:prSet presAssocID="{CF717C8A-B40B-4AFF-BF49-65ABB7DF8190}" presName="rootConnector" presStyleCnt="0"/>
      <dgm:spPr/>
    </dgm:pt>
    <dgm:pt modelId="{EB3A10DA-2FA4-4DAD-8341-8078D7F83716}" type="pres">
      <dgm:prSet presAssocID="{CF717C8A-B40B-4AFF-BF49-65ABB7DF8190}" presName="hierChild4" presStyleCnt="0"/>
      <dgm:spPr/>
    </dgm:pt>
    <dgm:pt modelId="{B05C5608-85C8-433E-A928-1755312B673B}" type="pres">
      <dgm:prSet presAssocID="{CF717C8A-B40B-4AFF-BF49-65ABB7DF8190}" presName="hierChild5" presStyleCnt="0"/>
      <dgm:spPr/>
    </dgm:pt>
    <dgm:pt modelId="{0E819307-1B4E-434E-BA76-D5A4192B0663}" type="pres">
      <dgm:prSet presAssocID="{47C757F0-AA23-46BE-9311-EA432CDEEAA1}" presName="hierChild3" presStyleCnt="0"/>
      <dgm:spPr/>
    </dgm:pt>
  </dgm:ptLst>
  <dgm:cxnLst>
    <dgm:cxn modelId="{1D5AE68F-4C66-44AD-BF31-2F4E73376A23}" srcId="{A77D31B3-3808-4FBA-8FA4-CC8D448A173E}" destId="{47C757F0-AA23-46BE-9311-EA432CDEEAA1}" srcOrd="0" destOrd="0" parTransId="{AB39B06D-FE6C-48B2-B5B4-77CD0C8CF7AD}" sibTransId="{DF0D1C21-B79E-4875-B7FA-EF183CB48B88}"/>
    <dgm:cxn modelId="{CDE06706-9479-4E2E-8EF3-EE8A872035D3}" srcId="{47C757F0-AA23-46BE-9311-EA432CDEEAA1}" destId="{12714FC6-8B41-47E5-91DD-F02D34D23B93}" srcOrd="0" destOrd="0" parTransId="{EACD17F5-D793-4A43-B489-D1804D50CFEF}" sibTransId="{FA45D93F-0724-4936-AA45-E6762732A19D}"/>
    <dgm:cxn modelId="{00BAD97F-AE54-4539-BED1-80AA82D690FC}" srcId="{47C757F0-AA23-46BE-9311-EA432CDEEAA1}" destId="{4EC42421-831D-4CD3-8215-2AF4300F9C01}" srcOrd="1" destOrd="0" parTransId="{8D5FB264-0A5C-4C3A-85B7-453D9BD837DF}" sibTransId="{A1825131-D805-48C8-BFCE-E45C02E6F5CE}"/>
    <dgm:cxn modelId="{E80FD29B-705A-40AC-BBAB-570C1902F8FB}" srcId="{47C757F0-AA23-46BE-9311-EA432CDEEAA1}" destId="{CF717C8A-B40B-4AFF-BF49-65ABB7DF8190}" srcOrd="2" destOrd="0" parTransId="{CCF68ADE-40B6-47D0-93C1-88EC13ADC8AC}" sibTransId="{630D3E0B-D1D7-4E1A-8193-515AA5E1866F}"/>
    <dgm:cxn modelId="{D65B7983-8DCA-4F7F-8C7E-A60AB23E7063}" type="presOf" srcId="{A77D31B3-3808-4FBA-8FA4-CC8D448A173E}" destId="{E498DC9C-C5AC-4482-A26F-3B99DC5D79F0}" srcOrd="0" destOrd="0" presId="urn:microsoft.com/office/officeart/2005/8/layout/orgChart1"/>
    <dgm:cxn modelId="{F2BEB37E-3E74-422A-B200-52B7810A95BC}" type="presParOf" srcId="{E498DC9C-C5AC-4482-A26F-3B99DC5D79F0}" destId="{F728C3E8-5128-4BB6-90CC-A86769ECE335}" srcOrd="0" destOrd="0" presId="urn:microsoft.com/office/officeart/2005/8/layout/orgChart1"/>
    <dgm:cxn modelId="{B607F1E8-9AB4-4EF1-AE7D-6EC4A52383E7}" type="presParOf" srcId="{F728C3E8-5128-4BB6-90CC-A86769ECE335}" destId="{79147750-B6BF-43FD-83A0-7ACDC9B53EFF}" srcOrd="0" destOrd="0" presId="urn:microsoft.com/office/officeart/2005/8/layout/orgChart1"/>
    <dgm:cxn modelId="{E4966B59-E6A0-4E78-ABE1-962CD7EA3ADC}" type="presOf" srcId="{47C757F0-AA23-46BE-9311-EA432CDEEAA1}" destId="{79147750-B6BF-43FD-83A0-7ACDC9B53EFF}" srcOrd="0" destOrd="0" presId="urn:microsoft.com/office/officeart/2005/8/layout/orgChart1"/>
    <dgm:cxn modelId="{0FDCCE30-F826-44A6-BD72-80B5F6E07739}" type="presParOf" srcId="{79147750-B6BF-43FD-83A0-7ACDC9B53EFF}" destId="{AE79172D-D441-42BB-84EA-E3D989670DED}" srcOrd="0" destOrd="0" presId="urn:microsoft.com/office/officeart/2005/8/layout/orgChart1"/>
    <dgm:cxn modelId="{F587FC21-6D53-4491-9CE9-0E5F20645E2B}" type="presOf" srcId="{47C757F0-AA23-46BE-9311-EA432CDEEAA1}" destId="{AE79172D-D441-42BB-84EA-E3D989670DED}" srcOrd="0" destOrd="0" presId="urn:microsoft.com/office/officeart/2005/8/layout/orgChart1"/>
    <dgm:cxn modelId="{5E96148A-059A-4D63-8B9C-045FB7A330AD}" type="presParOf" srcId="{79147750-B6BF-43FD-83A0-7ACDC9B53EFF}" destId="{86420519-308D-4A6A-8FEA-6FB2E39BA448}" srcOrd="1" destOrd="0" presId="urn:microsoft.com/office/officeart/2005/8/layout/orgChart1"/>
    <dgm:cxn modelId="{BE309FEE-5C7C-4E4C-8DC7-519898F6C722}" type="presOf" srcId="{47C757F0-AA23-46BE-9311-EA432CDEEAA1}" destId="{86420519-308D-4A6A-8FEA-6FB2E39BA448}" srcOrd="0" destOrd="0" presId="urn:microsoft.com/office/officeart/2005/8/layout/orgChart1"/>
    <dgm:cxn modelId="{004B61F9-81A6-4E3D-9016-BF12B34D0D78}" type="presParOf" srcId="{F728C3E8-5128-4BB6-90CC-A86769ECE335}" destId="{9A0FF10C-81C7-47CD-A320-768F2009480B}" srcOrd="1" destOrd="0" presId="urn:microsoft.com/office/officeart/2005/8/layout/orgChart1"/>
    <dgm:cxn modelId="{99575B5F-3B10-4011-A3B0-59B2DAE80AB9}" type="presParOf" srcId="{9A0FF10C-81C7-47CD-A320-768F2009480B}" destId="{6A259130-4455-44E0-969B-948D1249687E}" srcOrd="0" destOrd="1" presId="urn:microsoft.com/office/officeart/2005/8/layout/orgChart1"/>
    <dgm:cxn modelId="{6732A87E-08E3-4A3F-B4DB-571E9A06FFF9}" type="presOf" srcId="{EACD17F5-D793-4A43-B489-D1804D50CFEF}" destId="{6A259130-4455-44E0-969B-948D1249687E}" srcOrd="0" destOrd="0" presId="urn:microsoft.com/office/officeart/2005/8/layout/orgChart1"/>
    <dgm:cxn modelId="{0456A22C-1861-40F3-A4C8-38E082E82AE9}" type="presParOf" srcId="{9A0FF10C-81C7-47CD-A320-768F2009480B}" destId="{D6C5C065-A308-417C-8ECC-04FC2BEC646C}" srcOrd="1" destOrd="1" presId="urn:microsoft.com/office/officeart/2005/8/layout/orgChart1"/>
    <dgm:cxn modelId="{50E73A80-B4C9-47BA-AEAE-AFB48712F725}" type="presParOf" srcId="{D6C5C065-A308-417C-8ECC-04FC2BEC646C}" destId="{E36491EF-5019-46FD-BC82-1BD579B9EE0E}" srcOrd="0" destOrd="1" presId="urn:microsoft.com/office/officeart/2005/8/layout/orgChart1"/>
    <dgm:cxn modelId="{0B89CA18-46BA-40CD-90C9-55E7B3523578}" type="presOf" srcId="{12714FC6-8B41-47E5-91DD-F02D34D23B93}" destId="{E36491EF-5019-46FD-BC82-1BD579B9EE0E}" srcOrd="0" destOrd="0" presId="urn:microsoft.com/office/officeart/2005/8/layout/orgChart1"/>
    <dgm:cxn modelId="{F9BF2B87-7977-4710-B200-60F7F4283B18}" type="presParOf" srcId="{E36491EF-5019-46FD-BC82-1BD579B9EE0E}" destId="{43B7C837-49D6-40CE-BBAB-953D9E4BA7ED}" srcOrd="0" destOrd="0" presId="urn:microsoft.com/office/officeart/2005/8/layout/orgChart1"/>
    <dgm:cxn modelId="{1ADC259A-ABD0-43C2-A2CD-139A99BECBF1}" type="presOf" srcId="{12714FC6-8B41-47E5-91DD-F02D34D23B93}" destId="{43B7C837-49D6-40CE-BBAB-953D9E4BA7ED}" srcOrd="0" destOrd="0" presId="urn:microsoft.com/office/officeart/2005/8/layout/orgChart1"/>
    <dgm:cxn modelId="{0D263CB5-81C6-4AF7-8081-429867BFE378}" type="presParOf" srcId="{E36491EF-5019-46FD-BC82-1BD579B9EE0E}" destId="{9A037140-9B69-4B9F-A134-F2F2EB0F2E32}" srcOrd="1" destOrd="0" presId="urn:microsoft.com/office/officeart/2005/8/layout/orgChart1"/>
    <dgm:cxn modelId="{2F46CA11-5804-4F7E-89BF-0A9B3CAF634C}" type="presOf" srcId="{12714FC6-8B41-47E5-91DD-F02D34D23B93}" destId="{9A037140-9B69-4B9F-A134-F2F2EB0F2E32}" srcOrd="0" destOrd="0" presId="urn:microsoft.com/office/officeart/2005/8/layout/orgChart1"/>
    <dgm:cxn modelId="{9AEF663E-A6C7-4780-A120-6539C846C7C6}" type="presParOf" srcId="{D6C5C065-A308-417C-8ECC-04FC2BEC646C}" destId="{FA37AA5D-87C2-47F6-9B72-B753C073E744}" srcOrd="1" destOrd="1" presId="urn:microsoft.com/office/officeart/2005/8/layout/orgChart1"/>
    <dgm:cxn modelId="{0BEADC35-30C6-4EE7-A935-5F6DA618A2A3}" type="presParOf" srcId="{D6C5C065-A308-417C-8ECC-04FC2BEC646C}" destId="{A7309641-2A58-41EA-9E42-56812CF298ED}" srcOrd="2" destOrd="1" presId="urn:microsoft.com/office/officeart/2005/8/layout/orgChart1"/>
    <dgm:cxn modelId="{2CE6CD20-E3DD-4833-8CBF-3DCF3F81BC6B}" type="presParOf" srcId="{9A0FF10C-81C7-47CD-A320-768F2009480B}" destId="{F492B679-3C8C-4E72-95A8-8B81298826E7}" srcOrd="2" destOrd="1" presId="urn:microsoft.com/office/officeart/2005/8/layout/orgChart1"/>
    <dgm:cxn modelId="{B8765C35-16BF-4D07-A96C-5F2255A0A024}" type="presOf" srcId="{8D5FB264-0A5C-4C3A-85B7-453D9BD837DF}" destId="{F492B679-3C8C-4E72-95A8-8B81298826E7}" srcOrd="0" destOrd="0" presId="urn:microsoft.com/office/officeart/2005/8/layout/orgChart1"/>
    <dgm:cxn modelId="{D8044240-6203-410C-80D0-A7DA46B5876E}" type="presParOf" srcId="{9A0FF10C-81C7-47CD-A320-768F2009480B}" destId="{C6F584B9-7EA2-46D8-913B-8F508509ECAB}" srcOrd="3" destOrd="1" presId="urn:microsoft.com/office/officeart/2005/8/layout/orgChart1"/>
    <dgm:cxn modelId="{E9131FA9-584E-42E8-A68A-FCD886BFF92B}" type="presParOf" srcId="{C6F584B9-7EA2-46D8-913B-8F508509ECAB}" destId="{6CAD9CE6-86A1-4F7D-98A6-3AF53F55F9E3}" srcOrd="0" destOrd="3" presId="urn:microsoft.com/office/officeart/2005/8/layout/orgChart1"/>
    <dgm:cxn modelId="{3344C182-42F9-435C-AE0A-475C3AD3B395}" type="presOf" srcId="{4EC42421-831D-4CD3-8215-2AF4300F9C01}" destId="{6CAD9CE6-86A1-4F7D-98A6-3AF53F55F9E3}" srcOrd="0" destOrd="0" presId="urn:microsoft.com/office/officeart/2005/8/layout/orgChart1"/>
    <dgm:cxn modelId="{A1E47E5F-4F2C-4109-8B1D-4E199A58EE81}" type="presParOf" srcId="{6CAD9CE6-86A1-4F7D-98A6-3AF53F55F9E3}" destId="{08A0D1D2-3A20-4D63-8E35-B7C8B6B16D48}" srcOrd="0" destOrd="0" presId="urn:microsoft.com/office/officeart/2005/8/layout/orgChart1"/>
    <dgm:cxn modelId="{AACC23CB-14C1-4A56-A009-BEA4EB79C6C7}" type="presOf" srcId="{4EC42421-831D-4CD3-8215-2AF4300F9C01}" destId="{08A0D1D2-3A20-4D63-8E35-B7C8B6B16D48}" srcOrd="0" destOrd="0" presId="urn:microsoft.com/office/officeart/2005/8/layout/orgChart1"/>
    <dgm:cxn modelId="{0CA7B1EC-1071-45D6-9127-68BE9107AD51}" type="presParOf" srcId="{6CAD9CE6-86A1-4F7D-98A6-3AF53F55F9E3}" destId="{6238C53E-A961-488B-8FBD-6EC13507B069}" srcOrd="1" destOrd="0" presId="urn:microsoft.com/office/officeart/2005/8/layout/orgChart1"/>
    <dgm:cxn modelId="{DA988259-662D-408B-B5BA-F0A532A07E4D}" type="presOf" srcId="{4EC42421-831D-4CD3-8215-2AF4300F9C01}" destId="{6238C53E-A961-488B-8FBD-6EC13507B069}" srcOrd="0" destOrd="0" presId="urn:microsoft.com/office/officeart/2005/8/layout/orgChart1"/>
    <dgm:cxn modelId="{A3FC4268-EB52-4E54-B6AC-FEF1E93F4D7F}" type="presParOf" srcId="{C6F584B9-7EA2-46D8-913B-8F508509ECAB}" destId="{A9C46FD3-3BE9-4E6E-BFF6-B0B42B13F857}" srcOrd="1" destOrd="3" presId="urn:microsoft.com/office/officeart/2005/8/layout/orgChart1"/>
    <dgm:cxn modelId="{8C358103-096D-4EA7-AE88-BCC6EFE9BFE3}" type="presParOf" srcId="{C6F584B9-7EA2-46D8-913B-8F508509ECAB}" destId="{A663BBFB-A120-4F5B-82EC-DB644DB9966B}" srcOrd="2" destOrd="3" presId="urn:microsoft.com/office/officeart/2005/8/layout/orgChart1"/>
    <dgm:cxn modelId="{D42D6F98-5021-41A1-AB2F-8CBA89EE8644}" type="presParOf" srcId="{9A0FF10C-81C7-47CD-A320-768F2009480B}" destId="{AB3A8128-6C86-49B7-B5CC-0153888815E5}" srcOrd="4" destOrd="1" presId="urn:microsoft.com/office/officeart/2005/8/layout/orgChart1"/>
    <dgm:cxn modelId="{8377AC85-2518-406E-BE32-A3D5BF2D5869}" type="presOf" srcId="{CCF68ADE-40B6-47D0-93C1-88EC13ADC8AC}" destId="{AB3A8128-6C86-49B7-B5CC-0153888815E5}" srcOrd="0" destOrd="0" presId="urn:microsoft.com/office/officeart/2005/8/layout/orgChart1"/>
    <dgm:cxn modelId="{14F20252-719F-408C-91CD-43D15368037F}" type="presParOf" srcId="{9A0FF10C-81C7-47CD-A320-768F2009480B}" destId="{1A917F9A-DDE6-4568-B35C-7FABCEF0A586}" srcOrd="5" destOrd="1" presId="urn:microsoft.com/office/officeart/2005/8/layout/orgChart1"/>
    <dgm:cxn modelId="{C0A7281E-2079-451E-BC0C-33F9E18B78E5}" type="presParOf" srcId="{1A917F9A-DDE6-4568-B35C-7FABCEF0A586}" destId="{FA949B67-3DB7-47FA-97C9-4A653E762F22}" srcOrd="0" destOrd="5" presId="urn:microsoft.com/office/officeart/2005/8/layout/orgChart1"/>
    <dgm:cxn modelId="{7F80FEA3-8C46-4BEC-BB9E-468989D25F82}" type="presOf" srcId="{CF717C8A-B40B-4AFF-BF49-65ABB7DF8190}" destId="{FA949B67-3DB7-47FA-97C9-4A653E762F22}" srcOrd="0" destOrd="0" presId="urn:microsoft.com/office/officeart/2005/8/layout/orgChart1"/>
    <dgm:cxn modelId="{B948A5F0-410E-4713-A28C-EC4256D3847A}" type="presParOf" srcId="{FA949B67-3DB7-47FA-97C9-4A653E762F22}" destId="{7D64F4A3-0E55-47AC-A59B-9D5A9DC25552}" srcOrd="0" destOrd="0" presId="urn:microsoft.com/office/officeart/2005/8/layout/orgChart1"/>
    <dgm:cxn modelId="{9CD72D58-1B07-46D6-B6EC-D83DD380205F}" type="presOf" srcId="{CF717C8A-B40B-4AFF-BF49-65ABB7DF8190}" destId="{7D64F4A3-0E55-47AC-A59B-9D5A9DC25552}" srcOrd="0" destOrd="0" presId="urn:microsoft.com/office/officeart/2005/8/layout/orgChart1"/>
    <dgm:cxn modelId="{6A57D10F-A3BB-4289-8E59-E0C52F5E0A2F}" type="presParOf" srcId="{FA949B67-3DB7-47FA-97C9-4A653E762F22}" destId="{5667CB49-EC34-46BC-AD2D-72F3BD95D049}" srcOrd="1" destOrd="0" presId="urn:microsoft.com/office/officeart/2005/8/layout/orgChart1"/>
    <dgm:cxn modelId="{2EAB97A5-4561-416F-8A6D-1E149E6EEB13}" type="presOf" srcId="{CF717C8A-B40B-4AFF-BF49-65ABB7DF8190}" destId="{5667CB49-EC34-46BC-AD2D-72F3BD95D049}" srcOrd="0" destOrd="0" presId="urn:microsoft.com/office/officeart/2005/8/layout/orgChart1"/>
    <dgm:cxn modelId="{E5B39E69-E0E4-43FF-BA02-54F8A0C1CC4E}" type="presParOf" srcId="{1A917F9A-DDE6-4568-B35C-7FABCEF0A586}" destId="{EB3A10DA-2FA4-4DAD-8341-8078D7F83716}" srcOrd="1" destOrd="5" presId="urn:microsoft.com/office/officeart/2005/8/layout/orgChart1"/>
    <dgm:cxn modelId="{46C24B20-F83E-4868-A91A-D6E3D1F86089}" type="presParOf" srcId="{1A917F9A-DDE6-4568-B35C-7FABCEF0A586}" destId="{B05C5608-85C8-433E-A928-1755312B673B}" srcOrd="2" destOrd="5" presId="urn:microsoft.com/office/officeart/2005/8/layout/orgChart1"/>
    <dgm:cxn modelId="{FB71CF32-6ED9-43A3-B523-34267512C90B}" type="presParOf" srcId="{F728C3E8-5128-4BB6-90CC-A86769ECE335}" destId="{0E819307-1B4E-434E-BA76-D5A4192B0663}" srcOrd="2" destOrd="0" presId="urn:microsoft.com/office/officeart/2005/8/layout/org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77D31B3-3808-4FBA-8FA4-CC8D448A173E}" type="doc">
      <dgm:prSet loTypeId="hierarchy" loCatId="hierarchy" qsTypeId="urn:microsoft.com/office/officeart/2005/8/quickstyle/simple2" qsCatId="simple" csTypeId="urn:microsoft.com/office/officeart/2005/8/colors/accent1_2" csCatId="accent1" phldr="0"/>
      <dgm:spPr/>
      <dgm:t>
        <a:bodyPr/>
        <a:p>
          <a:endParaRPr lang="zh-CN" altLang="en-US"/>
        </a:p>
      </dgm:t>
    </dgm:pt>
    <dgm:pt modelId="{47C757F0-AA23-46BE-9311-EA432CDEEAA1}">
      <dgm:prSet phldrT="[文本]" phldr="0" custT="0"/>
      <dgm:spPr/>
      <dgm:t>
        <a:bodyPr vert="horz" wrap="square"/>
        <a:lstStyle>
          <a:lvl1pPr algn="ctr">
            <a:defRPr sz="3100"/>
          </a:lvl1pPr>
          <a:lvl2pPr marL="228600" indent="-228600">
            <a:defRPr sz="2400"/>
          </a:lvl2pPr>
          <a:lvl3pPr marL="457200" indent="-228600">
            <a:defRPr sz="2400"/>
          </a:lvl3pPr>
          <a:lvl4pPr marL="685800" indent="-228600">
            <a:defRPr sz="2400"/>
          </a:lvl4pPr>
          <a:lvl5pPr marL="914400" indent="-228600">
            <a:defRPr sz="2400"/>
          </a:lvl5pPr>
          <a:lvl6pPr marL="1143000" indent="-228600">
            <a:defRPr sz="2400"/>
          </a:lvl6pPr>
          <a:lvl7pPr marL="1371600" indent="-228600">
            <a:defRPr sz="2400"/>
          </a:lvl7pPr>
          <a:lvl8pPr marL="1600200" indent="-228600">
            <a:defRPr sz="2400"/>
          </a:lvl8pPr>
          <a:lvl9pPr marL="1828800" indent="-228600">
            <a:defRPr sz="2400"/>
          </a:lvl9pPr>
        </a:lstStyle>
        <a:p>
          <a:pPr>
            <a:lnSpc>
              <a:spcPct val="100000"/>
            </a:lnSpc>
            <a:spcBef>
              <a:spcPct val="0"/>
            </a:spcBef>
            <a:spcAft>
              <a:spcPct val="35000"/>
            </a:spcAft>
          </a:pPr>
          <a:r>
            <a:rPr lang="zh-CN" altLang="en-US"/>
            <a:t>听力预测</a:t>
          </a:r>
          <a:endParaRPr lang="zh-CN" altLang="en-US"/>
        </a:p>
      </dgm:t>
    </dgm:pt>
    <dgm:pt modelId="{AB39B06D-FE6C-48B2-B5B4-77CD0C8CF7AD}" cxnId="{4C7324BF-0153-4349-9976-DFB89C0F54F7}" type="parTrans">
      <dgm:prSet/>
      <dgm:spPr/>
      <dgm:t>
        <a:bodyPr/>
        <a:p>
          <a:endParaRPr lang="zh-CN" altLang="en-US"/>
        </a:p>
      </dgm:t>
    </dgm:pt>
    <dgm:pt modelId="{DF0D1C21-B79E-4875-B7FA-EF183CB48B88}" cxnId="{4C7324BF-0153-4349-9976-DFB89C0F54F7}" type="sibTrans">
      <dgm:prSet/>
      <dgm:spPr/>
      <dgm:t>
        <a:bodyPr/>
        <a:p>
          <a:endParaRPr lang="zh-CN" altLang="en-US"/>
        </a:p>
      </dgm:t>
    </dgm:pt>
    <dgm:pt modelId="{B29BF47F-FB6F-4BB3-8B1F-25C507DDACF5}" type="asst">
      <dgm:prSet phldrT="[文本]" phldr="0" custT="0"/>
      <dgm:spPr/>
      <dgm:t>
        <a:bodyPr vert="horz" wrap="square"/>
        <a:lstStyle>
          <a:lvl1pPr algn="ctr">
            <a:defRPr sz="3100"/>
          </a:lvl1pPr>
          <a:lvl2pPr marL="228600" indent="-228600">
            <a:defRPr sz="2400"/>
          </a:lvl2pPr>
          <a:lvl3pPr marL="457200" indent="-228600">
            <a:defRPr sz="2400"/>
          </a:lvl3pPr>
          <a:lvl4pPr marL="685800" indent="-228600">
            <a:defRPr sz="2400"/>
          </a:lvl4pPr>
          <a:lvl5pPr marL="914400" indent="-228600">
            <a:defRPr sz="2400"/>
          </a:lvl5pPr>
          <a:lvl6pPr marL="1143000" indent="-228600">
            <a:defRPr sz="2400"/>
          </a:lvl6pPr>
          <a:lvl7pPr marL="1371600" indent="-228600">
            <a:defRPr sz="2400"/>
          </a:lvl7pPr>
          <a:lvl8pPr marL="1600200" indent="-228600">
            <a:defRPr sz="2400"/>
          </a:lvl8pPr>
          <a:lvl9pPr marL="1828800" indent="-228600">
            <a:defRPr sz="2400"/>
          </a:lvl9pPr>
        </a:lstStyle>
        <a:p>
          <a:pPr>
            <a:lnSpc>
              <a:spcPct val="100000"/>
            </a:lnSpc>
            <a:spcBef>
              <a:spcPct val="0"/>
            </a:spcBef>
            <a:spcAft>
              <a:spcPct val="35000"/>
            </a:spcAft>
          </a:pPr>
          <a:r>
            <a:rPr lang="zh-CN" altLang="en-US"/>
            <a:t>开头</a:t>
          </a:r>
          <a:endParaRPr lang="zh-CN" altLang="en-US"/>
        </a:p>
        <a:p>
          <a:pPr>
            <a:lnSpc>
              <a:spcPct val="100000"/>
            </a:lnSpc>
            <a:spcBef>
              <a:spcPct val="0"/>
            </a:spcBef>
            <a:spcAft>
              <a:spcPct val="35000"/>
            </a:spcAft>
          </a:pPr>
          <a:r>
            <a:rPr lang="zh-CN" altLang="en-US"/>
            <a:t>主旨句</a:t>
          </a:r>
          <a:endParaRPr lang="zh-CN" altLang="en-US"/>
        </a:p>
      </dgm:t>
    </dgm:pt>
    <dgm:pt modelId="{4294CB15-5EAF-442A-BADC-24588A60ECFF}" cxnId="{BAC32360-759F-41A5-9BE9-A4701A72233A}" type="parTrans">
      <dgm:prSet/>
      <dgm:spPr/>
      <dgm:t>
        <a:bodyPr/>
        <a:p>
          <a:endParaRPr lang="zh-CN" altLang="en-US"/>
        </a:p>
      </dgm:t>
    </dgm:pt>
    <dgm:pt modelId="{4FBEC948-3FA9-4375-B83A-B44348E5F34D}" cxnId="{BAC32360-759F-41A5-9BE9-A4701A72233A}" type="sibTrans">
      <dgm:prSet/>
      <dgm:spPr/>
      <dgm:t>
        <a:bodyPr/>
        <a:p>
          <a:endParaRPr lang="zh-CN" altLang="en-US"/>
        </a:p>
      </dgm:t>
    </dgm:pt>
    <dgm:pt modelId="{12714FC6-8B41-47E5-91DD-F02D34D23B93}">
      <dgm:prSet phldrT="[文本]" phldr="0" custT="0"/>
      <dgm:spPr/>
      <dgm:t>
        <a:bodyPr vert="horz" wrap="square"/>
        <a:lstStyle>
          <a:lvl1pPr algn="ctr">
            <a:defRPr sz="3100"/>
          </a:lvl1pPr>
          <a:lvl2pPr marL="228600" indent="-228600">
            <a:defRPr sz="2400"/>
          </a:lvl2pPr>
          <a:lvl3pPr marL="457200" indent="-228600">
            <a:defRPr sz="2400"/>
          </a:lvl3pPr>
          <a:lvl4pPr marL="685800" indent="-228600">
            <a:defRPr sz="2400"/>
          </a:lvl4pPr>
          <a:lvl5pPr marL="914400" indent="-228600">
            <a:defRPr sz="2400"/>
          </a:lvl5pPr>
          <a:lvl6pPr marL="1143000" indent="-228600">
            <a:defRPr sz="2400"/>
          </a:lvl6pPr>
          <a:lvl7pPr marL="1371600" indent="-228600">
            <a:defRPr sz="2400"/>
          </a:lvl7pPr>
          <a:lvl8pPr marL="1600200" indent="-228600">
            <a:defRPr sz="2400"/>
          </a:lvl8pPr>
          <a:lvl9pPr marL="1828800" indent="-228600">
            <a:defRPr sz="2400"/>
          </a:lvl9pPr>
        </a:lstStyle>
        <a:p>
          <a:pPr>
            <a:lnSpc>
              <a:spcPct val="100000"/>
            </a:lnSpc>
            <a:spcBef>
              <a:spcPct val="0"/>
            </a:spcBef>
            <a:spcAft>
              <a:spcPct val="35000"/>
            </a:spcAft>
          </a:pPr>
          <a:r>
            <a:rPr lang="zh-CN" altLang="en-US"/>
            <a:t>结构</a:t>
          </a:r>
          <a:endParaRPr lang="zh-CN" altLang="en-US"/>
        </a:p>
      </dgm:t>
    </dgm:pt>
    <dgm:pt modelId="{EACD17F5-D793-4A43-B489-D1804D50CFEF}" cxnId="{B9E8E646-84EF-470C-92F9-ECC35E17CA91}" type="parTrans">
      <dgm:prSet/>
      <dgm:spPr/>
      <dgm:t>
        <a:bodyPr/>
        <a:p>
          <a:endParaRPr lang="zh-CN" altLang="en-US"/>
        </a:p>
      </dgm:t>
    </dgm:pt>
    <dgm:pt modelId="{FA45D93F-0724-4936-AA45-E6762732A19D}" cxnId="{B9E8E646-84EF-470C-92F9-ECC35E17CA91}" type="sibTrans">
      <dgm:prSet/>
      <dgm:spPr/>
      <dgm:t>
        <a:bodyPr/>
        <a:p>
          <a:endParaRPr lang="zh-CN" altLang="en-US"/>
        </a:p>
      </dgm:t>
    </dgm:pt>
    <dgm:pt modelId="{4EC42421-831D-4CD3-8215-2AF4300F9C01}">
      <dgm:prSet phldrT="[文本]" phldr="0" custT="0"/>
      <dgm:spPr/>
      <dgm:t>
        <a:bodyPr vert="horz" wrap="square"/>
        <a:lstStyle>
          <a:lvl1pPr algn="ctr">
            <a:defRPr sz="3100"/>
          </a:lvl1pPr>
          <a:lvl2pPr marL="228600" indent="-228600">
            <a:defRPr sz="2400"/>
          </a:lvl2pPr>
          <a:lvl3pPr marL="457200" indent="-228600">
            <a:defRPr sz="2400"/>
          </a:lvl3pPr>
          <a:lvl4pPr marL="685800" indent="-228600">
            <a:defRPr sz="2400"/>
          </a:lvl4pPr>
          <a:lvl5pPr marL="914400" indent="-228600">
            <a:defRPr sz="2400"/>
          </a:lvl5pPr>
          <a:lvl6pPr marL="1143000" indent="-228600">
            <a:defRPr sz="2400"/>
          </a:lvl6pPr>
          <a:lvl7pPr marL="1371600" indent="-228600">
            <a:defRPr sz="2400"/>
          </a:lvl7pPr>
          <a:lvl8pPr marL="1600200" indent="-228600">
            <a:defRPr sz="2400"/>
          </a:lvl8pPr>
          <a:lvl9pPr marL="1828800" indent="-228600">
            <a:defRPr sz="2400"/>
          </a:lvl9pPr>
        </a:lstStyle>
        <a:p>
          <a:pPr>
            <a:lnSpc>
              <a:spcPct val="100000"/>
            </a:lnSpc>
            <a:spcBef>
              <a:spcPct val="0"/>
            </a:spcBef>
            <a:spcAft>
              <a:spcPct val="35000"/>
            </a:spcAft>
          </a:pPr>
          <a:r>
            <a:rPr lang="zh-CN" altLang="en-US"/>
            <a:t>内容</a:t>
          </a:r>
          <a:endParaRPr lang="zh-CN" altLang="en-US"/>
        </a:p>
      </dgm:t>
    </dgm:pt>
    <dgm:pt modelId="{8D5FB264-0A5C-4C3A-85B7-453D9BD837DF}" cxnId="{78B6D9A6-7DF5-4924-B964-F9E32F28FD52}" type="parTrans">
      <dgm:prSet/>
      <dgm:spPr/>
      <dgm:t>
        <a:bodyPr/>
        <a:p>
          <a:endParaRPr lang="zh-CN" altLang="en-US"/>
        </a:p>
      </dgm:t>
    </dgm:pt>
    <dgm:pt modelId="{A1825131-D805-48C8-BFCE-E45C02E6F5CE}" cxnId="{78B6D9A6-7DF5-4924-B964-F9E32F28FD52}" type="sibTrans">
      <dgm:prSet/>
      <dgm:spPr/>
      <dgm:t>
        <a:bodyPr/>
        <a:p>
          <a:endParaRPr lang="zh-CN" altLang="en-US"/>
        </a:p>
      </dgm:t>
    </dgm:pt>
    <dgm:pt modelId="{CF717C8A-B40B-4AFF-BF49-65ABB7DF8190}">
      <dgm:prSet phldrT="[文本]" phldr="0" custT="0"/>
      <dgm:spPr/>
      <dgm:t>
        <a:bodyPr vert="horz" wrap="square"/>
        <a:lstStyle>
          <a:lvl1pPr algn="ctr">
            <a:defRPr sz="3100"/>
          </a:lvl1pPr>
          <a:lvl2pPr marL="228600" indent="-228600">
            <a:defRPr sz="2400"/>
          </a:lvl2pPr>
          <a:lvl3pPr marL="457200" indent="-228600">
            <a:defRPr sz="2400"/>
          </a:lvl3pPr>
          <a:lvl4pPr marL="685800" indent="-228600">
            <a:defRPr sz="2400"/>
          </a:lvl4pPr>
          <a:lvl5pPr marL="914400" indent="-228600">
            <a:defRPr sz="2400"/>
          </a:lvl5pPr>
          <a:lvl6pPr marL="1143000" indent="-228600">
            <a:defRPr sz="2400"/>
          </a:lvl6pPr>
          <a:lvl7pPr marL="1371600" indent="-228600">
            <a:defRPr sz="2400"/>
          </a:lvl7pPr>
          <a:lvl8pPr marL="1600200" indent="-228600">
            <a:defRPr sz="2400"/>
          </a:lvl8pPr>
          <a:lvl9pPr marL="1828800" indent="-228600">
            <a:defRPr sz="2400"/>
          </a:lvl9pPr>
        </a:lstStyle>
        <a:p>
          <a:pPr>
            <a:lnSpc>
              <a:spcPct val="100000"/>
            </a:lnSpc>
            <a:spcBef>
              <a:spcPct val="0"/>
            </a:spcBef>
            <a:spcAft>
              <a:spcPct val="35000"/>
            </a:spcAft>
          </a:pPr>
          <a:r>
            <a:rPr lang="zh-CN" altLang="en-US"/>
            <a:t>表达</a:t>
          </a:r>
          <a:endParaRPr lang="zh-CN" altLang="en-US"/>
        </a:p>
      </dgm:t>
    </dgm:pt>
    <dgm:pt modelId="{CCF68ADE-40B6-47D0-93C1-88EC13ADC8AC}" cxnId="{05BDA417-1D74-4968-A1E6-680A362E31FC}" type="parTrans">
      <dgm:prSet/>
      <dgm:spPr/>
      <dgm:t>
        <a:bodyPr/>
        <a:p>
          <a:endParaRPr lang="zh-CN" altLang="en-US"/>
        </a:p>
      </dgm:t>
    </dgm:pt>
    <dgm:pt modelId="{630D3E0B-D1D7-4E1A-8193-515AA5E1866F}" cxnId="{05BDA417-1D74-4968-A1E6-680A362E31FC}" type="sibTrans">
      <dgm:prSet/>
      <dgm:spPr/>
      <dgm:t>
        <a:bodyPr/>
        <a:p>
          <a:endParaRPr lang="zh-CN" altLang="en-US"/>
        </a:p>
      </dgm:t>
    </dgm:pt>
    <dgm:pt modelId="{E498DC9C-C5AC-4482-A26F-3B99DC5D79F0}" type="pres">
      <dgm:prSet presAssocID="{A77D31B3-3808-4FBA-8FA4-CC8D448A173E}" presName="hierChild1" presStyleCnt="0">
        <dgm:presLayoutVars>
          <dgm:orgChart val="1"/>
          <dgm:chPref val="1"/>
          <dgm:dir/>
          <dgm:animOne val="branch"/>
          <dgm:animLvl val="lvl"/>
          <dgm:resizeHandles/>
        </dgm:presLayoutVars>
      </dgm:prSet>
      <dgm:spPr/>
    </dgm:pt>
    <dgm:pt modelId="{F728C3E8-5128-4BB6-90CC-A86769ECE335}" type="pres">
      <dgm:prSet presAssocID="{47C757F0-AA23-46BE-9311-EA432CDEEAA1}" presName="hierRoot1" presStyleCnt="0">
        <dgm:presLayoutVars>
          <dgm:hierBranch val="init"/>
        </dgm:presLayoutVars>
      </dgm:prSet>
      <dgm:spPr/>
    </dgm:pt>
    <dgm:pt modelId="{79147750-B6BF-43FD-83A0-7ACDC9B53EFF}" type="pres">
      <dgm:prSet presAssocID="{47C757F0-AA23-46BE-9311-EA432CDEEAA1}" presName="rootComposite1" presStyleCnt="0"/>
      <dgm:spPr/>
    </dgm:pt>
    <dgm:pt modelId="{AE79172D-D441-42BB-84EA-E3D989670DED}" type="pres">
      <dgm:prSet presAssocID="{47C757F0-AA23-46BE-9311-EA432CDEEAA1}" presName="rootText1" presStyleLbl="node0" presStyleIdx="0" presStyleCnt="1">
        <dgm:presLayoutVars>
          <dgm:chPref val="3"/>
        </dgm:presLayoutVars>
      </dgm:prSet>
      <dgm:spPr/>
    </dgm:pt>
    <dgm:pt modelId="{86420519-308D-4A6A-8FEA-6FB2E39BA448}" type="pres">
      <dgm:prSet presAssocID="{47C757F0-AA23-46BE-9311-EA432CDEEAA1}" presName="rootConnector1" presStyleCnt="0"/>
      <dgm:spPr/>
    </dgm:pt>
    <dgm:pt modelId="{9A0FF10C-81C7-47CD-A320-768F2009480B}" type="pres">
      <dgm:prSet presAssocID="{47C757F0-AA23-46BE-9311-EA432CDEEAA1}" presName="hierChild2" presStyleCnt="0"/>
      <dgm:spPr/>
    </dgm:pt>
    <dgm:pt modelId="{6A259130-4455-44E0-969B-948D1249687E}" type="pres">
      <dgm:prSet presAssocID="{EACD17F5-D793-4A43-B489-D1804D50CFEF}" presName="Name37" presStyleLbl="parChTrans1D2" presStyleIdx="0" presStyleCnt="4"/>
      <dgm:spPr/>
    </dgm:pt>
    <dgm:pt modelId="{D6C5C065-A308-417C-8ECC-04FC2BEC646C}" type="pres">
      <dgm:prSet presAssocID="{12714FC6-8B41-47E5-91DD-F02D34D23B93}" presName="hierRoot2" presStyleCnt="0">
        <dgm:presLayoutVars>
          <dgm:hierBranch val="init"/>
        </dgm:presLayoutVars>
      </dgm:prSet>
      <dgm:spPr/>
    </dgm:pt>
    <dgm:pt modelId="{E36491EF-5019-46FD-BC82-1BD579B9EE0E}" type="pres">
      <dgm:prSet presAssocID="{12714FC6-8B41-47E5-91DD-F02D34D23B93}" presName="rootComposite" presStyleCnt="0"/>
      <dgm:spPr/>
    </dgm:pt>
    <dgm:pt modelId="{43B7C837-49D6-40CE-BBAB-953D9E4BA7ED}" type="pres">
      <dgm:prSet presAssocID="{12714FC6-8B41-47E5-91DD-F02D34D23B93}" presName="rootText" presStyleLbl="node2" presStyleIdx="0" presStyleCnt="3">
        <dgm:presLayoutVars>
          <dgm:chPref val="3"/>
        </dgm:presLayoutVars>
      </dgm:prSet>
      <dgm:spPr/>
    </dgm:pt>
    <dgm:pt modelId="{9A037140-9B69-4B9F-A134-F2F2EB0F2E32}" type="pres">
      <dgm:prSet presAssocID="{12714FC6-8B41-47E5-91DD-F02D34D23B93}" presName="rootConnector" presStyleCnt="0"/>
      <dgm:spPr/>
    </dgm:pt>
    <dgm:pt modelId="{FA37AA5D-87C2-47F6-9B72-B753C073E744}" type="pres">
      <dgm:prSet presAssocID="{12714FC6-8B41-47E5-91DD-F02D34D23B93}" presName="hierChild4" presStyleCnt="0"/>
      <dgm:spPr/>
    </dgm:pt>
    <dgm:pt modelId="{A7309641-2A58-41EA-9E42-56812CF298ED}" type="pres">
      <dgm:prSet presAssocID="{12714FC6-8B41-47E5-91DD-F02D34D23B93}" presName="hierChild5" presStyleCnt="0"/>
      <dgm:spPr/>
    </dgm:pt>
    <dgm:pt modelId="{F492B679-3C8C-4E72-95A8-8B81298826E7}" type="pres">
      <dgm:prSet presAssocID="{8D5FB264-0A5C-4C3A-85B7-453D9BD837DF}" presName="Name37" presStyleLbl="parChTrans1D2" presStyleIdx="1" presStyleCnt="4"/>
      <dgm:spPr/>
    </dgm:pt>
    <dgm:pt modelId="{C6F584B9-7EA2-46D8-913B-8F508509ECAB}" type="pres">
      <dgm:prSet presAssocID="{4EC42421-831D-4CD3-8215-2AF4300F9C01}" presName="hierRoot2" presStyleCnt="0">
        <dgm:presLayoutVars>
          <dgm:hierBranch val="init"/>
        </dgm:presLayoutVars>
      </dgm:prSet>
      <dgm:spPr/>
    </dgm:pt>
    <dgm:pt modelId="{6CAD9CE6-86A1-4F7D-98A6-3AF53F55F9E3}" type="pres">
      <dgm:prSet presAssocID="{4EC42421-831D-4CD3-8215-2AF4300F9C01}" presName="rootComposite" presStyleCnt="0"/>
      <dgm:spPr/>
    </dgm:pt>
    <dgm:pt modelId="{08A0D1D2-3A20-4D63-8E35-B7C8B6B16D48}" type="pres">
      <dgm:prSet presAssocID="{4EC42421-831D-4CD3-8215-2AF4300F9C01}" presName="rootText" presStyleLbl="node2" presStyleIdx="1" presStyleCnt="3">
        <dgm:presLayoutVars>
          <dgm:chPref val="3"/>
        </dgm:presLayoutVars>
      </dgm:prSet>
      <dgm:spPr/>
    </dgm:pt>
    <dgm:pt modelId="{6238C53E-A961-488B-8FBD-6EC13507B069}" type="pres">
      <dgm:prSet presAssocID="{4EC42421-831D-4CD3-8215-2AF4300F9C01}" presName="rootConnector" presStyleCnt="0"/>
      <dgm:spPr/>
    </dgm:pt>
    <dgm:pt modelId="{A9C46FD3-3BE9-4E6E-BFF6-B0B42B13F857}" type="pres">
      <dgm:prSet presAssocID="{4EC42421-831D-4CD3-8215-2AF4300F9C01}" presName="hierChild4" presStyleCnt="0"/>
      <dgm:spPr/>
    </dgm:pt>
    <dgm:pt modelId="{A663BBFB-A120-4F5B-82EC-DB644DB9966B}" type="pres">
      <dgm:prSet presAssocID="{4EC42421-831D-4CD3-8215-2AF4300F9C01}" presName="hierChild5" presStyleCnt="0"/>
      <dgm:spPr/>
    </dgm:pt>
    <dgm:pt modelId="{AB3A8128-6C86-49B7-B5CC-0153888815E5}" type="pres">
      <dgm:prSet presAssocID="{CCF68ADE-40B6-47D0-93C1-88EC13ADC8AC}" presName="Name37" presStyleLbl="parChTrans1D2" presStyleIdx="2" presStyleCnt="4"/>
      <dgm:spPr/>
    </dgm:pt>
    <dgm:pt modelId="{1A917F9A-DDE6-4568-B35C-7FABCEF0A586}" type="pres">
      <dgm:prSet presAssocID="{CF717C8A-B40B-4AFF-BF49-65ABB7DF8190}" presName="hierRoot2" presStyleCnt="0">
        <dgm:presLayoutVars>
          <dgm:hierBranch val="init"/>
        </dgm:presLayoutVars>
      </dgm:prSet>
      <dgm:spPr/>
    </dgm:pt>
    <dgm:pt modelId="{FA949B67-3DB7-47FA-97C9-4A653E762F22}" type="pres">
      <dgm:prSet presAssocID="{CF717C8A-B40B-4AFF-BF49-65ABB7DF8190}" presName="rootComposite" presStyleCnt="0"/>
      <dgm:spPr/>
    </dgm:pt>
    <dgm:pt modelId="{7D64F4A3-0E55-47AC-A59B-9D5A9DC25552}" type="pres">
      <dgm:prSet presAssocID="{CF717C8A-B40B-4AFF-BF49-65ABB7DF8190}" presName="rootText" presStyleLbl="node2" presStyleIdx="2" presStyleCnt="3">
        <dgm:presLayoutVars>
          <dgm:chPref val="3"/>
        </dgm:presLayoutVars>
      </dgm:prSet>
      <dgm:spPr/>
    </dgm:pt>
    <dgm:pt modelId="{5667CB49-EC34-46BC-AD2D-72F3BD95D049}" type="pres">
      <dgm:prSet presAssocID="{CF717C8A-B40B-4AFF-BF49-65ABB7DF8190}" presName="rootConnector" presStyleCnt="0"/>
      <dgm:spPr/>
    </dgm:pt>
    <dgm:pt modelId="{EB3A10DA-2FA4-4DAD-8341-8078D7F83716}" type="pres">
      <dgm:prSet presAssocID="{CF717C8A-B40B-4AFF-BF49-65ABB7DF8190}" presName="hierChild4" presStyleCnt="0"/>
      <dgm:spPr/>
    </dgm:pt>
    <dgm:pt modelId="{B05C5608-85C8-433E-A928-1755312B673B}" type="pres">
      <dgm:prSet presAssocID="{CF717C8A-B40B-4AFF-BF49-65ABB7DF8190}" presName="hierChild5" presStyleCnt="0"/>
      <dgm:spPr/>
    </dgm:pt>
    <dgm:pt modelId="{0E819307-1B4E-434E-BA76-D5A4192B0663}" type="pres">
      <dgm:prSet presAssocID="{47C757F0-AA23-46BE-9311-EA432CDEEAA1}" presName="hierChild3" presStyleCnt="0"/>
      <dgm:spPr/>
    </dgm:pt>
    <dgm:pt modelId="{7CC60CE2-51D0-47DE-A469-FE4884597341}" type="pres">
      <dgm:prSet presAssocID="{4294CB15-5EAF-442A-BADC-24588A60ECFF}" presName="Name111" presStyleLbl="parChTrans1D2" presStyleIdx="3" presStyleCnt="4"/>
      <dgm:spPr/>
    </dgm:pt>
    <dgm:pt modelId="{2C28615C-654F-4C05-9383-C72EAED46321}" type="pres">
      <dgm:prSet presAssocID="{B29BF47F-FB6F-4BB3-8B1F-25C507DDACF5}" presName="hierRoot3" presStyleCnt="0">
        <dgm:presLayoutVars>
          <dgm:hierBranch val="init"/>
        </dgm:presLayoutVars>
      </dgm:prSet>
      <dgm:spPr/>
    </dgm:pt>
    <dgm:pt modelId="{531B400A-09FB-4AC6-91D5-6C58DB555D6A}" type="pres">
      <dgm:prSet presAssocID="{B29BF47F-FB6F-4BB3-8B1F-25C507DDACF5}" presName="rootComposite3" presStyleCnt="0"/>
      <dgm:spPr/>
    </dgm:pt>
    <dgm:pt modelId="{15F46F7C-8483-49B2-9069-BD47518FA3C5}" type="pres">
      <dgm:prSet presAssocID="{B29BF47F-FB6F-4BB3-8B1F-25C507DDACF5}" presName="rootText3" presStyleLbl="asst1" presStyleIdx="0" presStyleCnt="1">
        <dgm:presLayoutVars>
          <dgm:chPref val="3"/>
        </dgm:presLayoutVars>
      </dgm:prSet>
      <dgm:spPr/>
    </dgm:pt>
    <dgm:pt modelId="{84CA6990-2D5D-47C3-9020-DF2944DEADCF}" type="pres">
      <dgm:prSet presAssocID="{B29BF47F-FB6F-4BB3-8B1F-25C507DDACF5}" presName="rootConnector3" presStyleCnt="0"/>
      <dgm:spPr/>
    </dgm:pt>
    <dgm:pt modelId="{0851F80F-8C6D-4400-A85F-BC390C21E4EE}" type="pres">
      <dgm:prSet presAssocID="{B29BF47F-FB6F-4BB3-8B1F-25C507DDACF5}" presName="hierChild6" presStyleCnt="0"/>
      <dgm:spPr/>
    </dgm:pt>
    <dgm:pt modelId="{3025C0A7-DA6F-4394-8167-7956EFF162F0}" type="pres">
      <dgm:prSet presAssocID="{B29BF47F-FB6F-4BB3-8B1F-25C507DDACF5}" presName="hierChild7" presStyleCnt="0"/>
      <dgm:spPr/>
    </dgm:pt>
  </dgm:ptLst>
  <dgm:cxnLst>
    <dgm:cxn modelId="{4C7324BF-0153-4349-9976-DFB89C0F54F7}" srcId="{A77D31B3-3808-4FBA-8FA4-CC8D448A173E}" destId="{47C757F0-AA23-46BE-9311-EA432CDEEAA1}" srcOrd="0" destOrd="0" parTransId="{AB39B06D-FE6C-48B2-B5B4-77CD0C8CF7AD}" sibTransId="{DF0D1C21-B79E-4875-B7FA-EF183CB48B88}"/>
    <dgm:cxn modelId="{BAC32360-759F-41A5-9BE9-A4701A72233A}" srcId="{47C757F0-AA23-46BE-9311-EA432CDEEAA1}" destId="{B29BF47F-FB6F-4BB3-8B1F-25C507DDACF5}" srcOrd="0" destOrd="0" parTransId="{4294CB15-5EAF-442A-BADC-24588A60ECFF}" sibTransId="{4FBEC948-3FA9-4375-B83A-B44348E5F34D}"/>
    <dgm:cxn modelId="{B9E8E646-84EF-470C-92F9-ECC35E17CA91}" srcId="{47C757F0-AA23-46BE-9311-EA432CDEEAA1}" destId="{12714FC6-8B41-47E5-91DD-F02D34D23B93}" srcOrd="1" destOrd="0" parTransId="{EACD17F5-D793-4A43-B489-D1804D50CFEF}" sibTransId="{FA45D93F-0724-4936-AA45-E6762732A19D}"/>
    <dgm:cxn modelId="{78B6D9A6-7DF5-4924-B964-F9E32F28FD52}" srcId="{47C757F0-AA23-46BE-9311-EA432CDEEAA1}" destId="{4EC42421-831D-4CD3-8215-2AF4300F9C01}" srcOrd="2" destOrd="0" parTransId="{8D5FB264-0A5C-4C3A-85B7-453D9BD837DF}" sibTransId="{A1825131-D805-48C8-BFCE-E45C02E6F5CE}"/>
    <dgm:cxn modelId="{05BDA417-1D74-4968-A1E6-680A362E31FC}" srcId="{47C757F0-AA23-46BE-9311-EA432CDEEAA1}" destId="{CF717C8A-B40B-4AFF-BF49-65ABB7DF8190}" srcOrd="3" destOrd="0" parTransId="{CCF68ADE-40B6-47D0-93C1-88EC13ADC8AC}" sibTransId="{630D3E0B-D1D7-4E1A-8193-515AA5E1866F}"/>
    <dgm:cxn modelId="{2E128F09-7A9E-437D-BE73-60BC96AC5F64}" type="presOf" srcId="{A77D31B3-3808-4FBA-8FA4-CC8D448A173E}" destId="{E498DC9C-C5AC-4482-A26F-3B99DC5D79F0}" srcOrd="0" destOrd="0" presId="urn:microsoft.com/office/officeart/2005/8/layout/orgChart1"/>
    <dgm:cxn modelId="{7926A3A8-34C8-4BEB-B0BA-A98C001BDB43}" type="presParOf" srcId="{E498DC9C-C5AC-4482-A26F-3B99DC5D79F0}" destId="{F728C3E8-5128-4BB6-90CC-A86769ECE335}" srcOrd="0" destOrd="0" presId="urn:microsoft.com/office/officeart/2005/8/layout/orgChart1"/>
    <dgm:cxn modelId="{F12149A8-06B7-49BD-8633-ED9F7A134CF9}" type="presParOf" srcId="{F728C3E8-5128-4BB6-90CC-A86769ECE335}" destId="{79147750-B6BF-43FD-83A0-7ACDC9B53EFF}" srcOrd="0" destOrd="0" presId="urn:microsoft.com/office/officeart/2005/8/layout/orgChart1"/>
    <dgm:cxn modelId="{CDEBCC90-852F-45F3-BCAC-791230EA9494}" type="presOf" srcId="{47C757F0-AA23-46BE-9311-EA432CDEEAA1}" destId="{79147750-B6BF-43FD-83A0-7ACDC9B53EFF}" srcOrd="0" destOrd="0" presId="urn:microsoft.com/office/officeart/2005/8/layout/orgChart1"/>
    <dgm:cxn modelId="{57789D10-229E-4D5E-97DA-94C10BA8C1FF}" type="presParOf" srcId="{79147750-B6BF-43FD-83A0-7ACDC9B53EFF}" destId="{AE79172D-D441-42BB-84EA-E3D989670DED}" srcOrd="0" destOrd="0" presId="urn:microsoft.com/office/officeart/2005/8/layout/orgChart1"/>
    <dgm:cxn modelId="{24B2AB41-4212-4BCF-940A-CE9D55390CFB}" type="presOf" srcId="{47C757F0-AA23-46BE-9311-EA432CDEEAA1}" destId="{AE79172D-D441-42BB-84EA-E3D989670DED}" srcOrd="0" destOrd="0" presId="urn:microsoft.com/office/officeart/2005/8/layout/orgChart1"/>
    <dgm:cxn modelId="{C456C7D2-F576-420F-B5C5-114693F3B789}" type="presParOf" srcId="{79147750-B6BF-43FD-83A0-7ACDC9B53EFF}" destId="{86420519-308D-4A6A-8FEA-6FB2E39BA448}" srcOrd="1" destOrd="0" presId="urn:microsoft.com/office/officeart/2005/8/layout/orgChart1"/>
    <dgm:cxn modelId="{357F6F7E-E3C0-4B03-9EBB-A08C9090C632}" type="presOf" srcId="{47C757F0-AA23-46BE-9311-EA432CDEEAA1}" destId="{86420519-308D-4A6A-8FEA-6FB2E39BA448}" srcOrd="0" destOrd="0" presId="urn:microsoft.com/office/officeart/2005/8/layout/orgChart1"/>
    <dgm:cxn modelId="{ECAFCED9-D89B-4E85-9C3C-9D155508FDDE}" type="presParOf" srcId="{F728C3E8-5128-4BB6-90CC-A86769ECE335}" destId="{9A0FF10C-81C7-47CD-A320-768F2009480B}" srcOrd="1" destOrd="0" presId="urn:microsoft.com/office/officeart/2005/8/layout/orgChart1"/>
    <dgm:cxn modelId="{E24BA77A-A418-481D-9DE7-818A4451B43E}" type="presParOf" srcId="{9A0FF10C-81C7-47CD-A320-768F2009480B}" destId="{6A259130-4455-44E0-969B-948D1249687E}" srcOrd="0" destOrd="1" presId="urn:microsoft.com/office/officeart/2005/8/layout/orgChart1"/>
    <dgm:cxn modelId="{1EB29219-926A-4B66-A63E-541B6330EAFC}" type="presOf" srcId="{EACD17F5-D793-4A43-B489-D1804D50CFEF}" destId="{6A259130-4455-44E0-969B-948D1249687E}" srcOrd="0" destOrd="0" presId="urn:microsoft.com/office/officeart/2005/8/layout/orgChart1"/>
    <dgm:cxn modelId="{CC853380-D2DA-4B4F-AA8B-B9C1345A711D}" type="presParOf" srcId="{9A0FF10C-81C7-47CD-A320-768F2009480B}" destId="{D6C5C065-A308-417C-8ECC-04FC2BEC646C}" srcOrd="1" destOrd="1" presId="urn:microsoft.com/office/officeart/2005/8/layout/orgChart1"/>
    <dgm:cxn modelId="{2612EF69-4229-4CFE-B576-D6A344188BF2}" type="presParOf" srcId="{D6C5C065-A308-417C-8ECC-04FC2BEC646C}" destId="{E36491EF-5019-46FD-BC82-1BD579B9EE0E}" srcOrd="0" destOrd="1" presId="urn:microsoft.com/office/officeart/2005/8/layout/orgChart1"/>
    <dgm:cxn modelId="{A01DC32D-3D2A-4FB8-A712-B455997E0D50}" type="presOf" srcId="{12714FC6-8B41-47E5-91DD-F02D34D23B93}" destId="{E36491EF-5019-46FD-BC82-1BD579B9EE0E}" srcOrd="0" destOrd="0" presId="urn:microsoft.com/office/officeart/2005/8/layout/orgChart1"/>
    <dgm:cxn modelId="{4C54C113-E29D-4831-8297-629DF39BA070}" type="presParOf" srcId="{E36491EF-5019-46FD-BC82-1BD579B9EE0E}" destId="{43B7C837-49D6-40CE-BBAB-953D9E4BA7ED}" srcOrd="0" destOrd="0" presId="urn:microsoft.com/office/officeart/2005/8/layout/orgChart1"/>
    <dgm:cxn modelId="{5CA1E1BB-0D77-424B-BA08-A1D21E62B559}" type="presOf" srcId="{12714FC6-8B41-47E5-91DD-F02D34D23B93}" destId="{43B7C837-49D6-40CE-BBAB-953D9E4BA7ED}" srcOrd="0" destOrd="0" presId="urn:microsoft.com/office/officeart/2005/8/layout/orgChart1"/>
    <dgm:cxn modelId="{F74200BE-9058-44C8-AF7E-84DDA819F6D8}" type="presParOf" srcId="{E36491EF-5019-46FD-BC82-1BD579B9EE0E}" destId="{9A037140-9B69-4B9F-A134-F2F2EB0F2E32}" srcOrd="1" destOrd="0" presId="urn:microsoft.com/office/officeart/2005/8/layout/orgChart1"/>
    <dgm:cxn modelId="{DA24F896-2448-4448-A627-FCC6DA62CCD0}" type="presOf" srcId="{12714FC6-8B41-47E5-91DD-F02D34D23B93}" destId="{9A037140-9B69-4B9F-A134-F2F2EB0F2E32}" srcOrd="0" destOrd="0" presId="urn:microsoft.com/office/officeart/2005/8/layout/orgChart1"/>
    <dgm:cxn modelId="{6462F30E-7F25-4DF3-8AB6-1AC010FD2AF4}" type="presParOf" srcId="{D6C5C065-A308-417C-8ECC-04FC2BEC646C}" destId="{FA37AA5D-87C2-47F6-9B72-B753C073E744}" srcOrd="1" destOrd="1" presId="urn:microsoft.com/office/officeart/2005/8/layout/orgChart1"/>
    <dgm:cxn modelId="{01913C46-B52F-4133-B493-3D2E2539227F}" type="presParOf" srcId="{D6C5C065-A308-417C-8ECC-04FC2BEC646C}" destId="{A7309641-2A58-41EA-9E42-56812CF298ED}" srcOrd="2" destOrd="1" presId="urn:microsoft.com/office/officeart/2005/8/layout/orgChart1"/>
    <dgm:cxn modelId="{176E3BE5-F1EA-4572-8CDB-E13385BEA64B}" type="presParOf" srcId="{9A0FF10C-81C7-47CD-A320-768F2009480B}" destId="{F492B679-3C8C-4E72-95A8-8B81298826E7}" srcOrd="2" destOrd="1" presId="urn:microsoft.com/office/officeart/2005/8/layout/orgChart1"/>
    <dgm:cxn modelId="{A3D95C9F-2373-4435-B44A-686EC2A30798}" type="presOf" srcId="{8D5FB264-0A5C-4C3A-85B7-453D9BD837DF}" destId="{F492B679-3C8C-4E72-95A8-8B81298826E7}" srcOrd="0" destOrd="0" presId="urn:microsoft.com/office/officeart/2005/8/layout/orgChart1"/>
    <dgm:cxn modelId="{339E5A49-9CA0-461A-8FA8-DB7C9C3C1B26}" type="presParOf" srcId="{9A0FF10C-81C7-47CD-A320-768F2009480B}" destId="{C6F584B9-7EA2-46D8-913B-8F508509ECAB}" srcOrd="3" destOrd="1" presId="urn:microsoft.com/office/officeart/2005/8/layout/orgChart1"/>
    <dgm:cxn modelId="{211A8828-E431-476C-B6C6-C035A326DBBA}" type="presParOf" srcId="{C6F584B9-7EA2-46D8-913B-8F508509ECAB}" destId="{6CAD9CE6-86A1-4F7D-98A6-3AF53F55F9E3}" srcOrd="0" destOrd="3" presId="urn:microsoft.com/office/officeart/2005/8/layout/orgChart1"/>
    <dgm:cxn modelId="{197810D4-D0CC-4FF4-8648-A578553B155A}" type="presOf" srcId="{4EC42421-831D-4CD3-8215-2AF4300F9C01}" destId="{6CAD9CE6-86A1-4F7D-98A6-3AF53F55F9E3}" srcOrd="0" destOrd="0" presId="urn:microsoft.com/office/officeart/2005/8/layout/orgChart1"/>
    <dgm:cxn modelId="{C8BBBE8E-0F0F-4205-A8B4-DE17AF8137A4}" type="presParOf" srcId="{6CAD9CE6-86A1-4F7D-98A6-3AF53F55F9E3}" destId="{08A0D1D2-3A20-4D63-8E35-B7C8B6B16D48}" srcOrd="0" destOrd="0" presId="urn:microsoft.com/office/officeart/2005/8/layout/orgChart1"/>
    <dgm:cxn modelId="{3FB0A36C-4011-4BCC-B473-091836F04A0C}" type="presOf" srcId="{4EC42421-831D-4CD3-8215-2AF4300F9C01}" destId="{08A0D1D2-3A20-4D63-8E35-B7C8B6B16D48}" srcOrd="0" destOrd="0" presId="urn:microsoft.com/office/officeart/2005/8/layout/orgChart1"/>
    <dgm:cxn modelId="{2B58AE28-4593-44AC-8B7F-7E6954B20F4E}" type="presParOf" srcId="{6CAD9CE6-86A1-4F7D-98A6-3AF53F55F9E3}" destId="{6238C53E-A961-488B-8FBD-6EC13507B069}" srcOrd="1" destOrd="0" presId="urn:microsoft.com/office/officeart/2005/8/layout/orgChart1"/>
    <dgm:cxn modelId="{32B027CD-C12E-46CD-A810-40E28371837E}" type="presOf" srcId="{4EC42421-831D-4CD3-8215-2AF4300F9C01}" destId="{6238C53E-A961-488B-8FBD-6EC13507B069}" srcOrd="0" destOrd="0" presId="urn:microsoft.com/office/officeart/2005/8/layout/orgChart1"/>
    <dgm:cxn modelId="{45F9D484-6A2B-4A05-A704-4459FCFAA16B}" type="presParOf" srcId="{C6F584B9-7EA2-46D8-913B-8F508509ECAB}" destId="{A9C46FD3-3BE9-4E6E-BFF6-B0B42B13F857}" srcOrd="1" destOrd="3" presId="urn:microsoft.com/office/officeart/2005/8/layout/orgChart1"/>
    <dgm:cxn modelId="{816355EA-789F-415C-A90F-BF6B53CA3AF5}" type="presParOf" srcId="{C6F584B9-7EA2-46D8-913B-8F508509ECAB}" destId="{A663BBFB-A120-4F5B-82EC-DB644DB9966B}" srcOrd="2" destOrd="3" presId="urn:microsoft.com/office/officeart/2005/8/layout/orgChart1"/>
    <dgm:cxn modelId="{D54DC06C-F1F5-412F-8518-49EA5650AAEC}" type="presParOf" srcId="{9A0FF10C-81C7-47CD-A320-768F2009480B}" destId="{AB3A8128-6C86-49B7-B5CC-0153888815E5}" srcOrd="4" destOrd="1" presId="urn:microsoft.com/office/officeart/2005/8/layout/orgChart1"/>
    <dgm:cxn modelId="{22BC5F41-1767-480F-B7B5-2E8645BF0580}" type="presOf" srcId="{CCF68ADE-40B6-47D0-93C1-88EC13ADC8AC}" destId="{AB3A8128-6C86-49B7-B5CC-0153888815E5}" srcOrd="0" destOrd="0" presId="urn:microsoft.com/office/officeart/2005/8/layout/orgChart1"/>
    <dgm:cxn modelId="{561F87E9-52AE-4137-8109-58649222D3E5}" type="presParOf" srcId="{9A0FF10C-81C7-47CD-A320-768F2009480B}" destId="{1A917F9A-DDE6-4568-B35C-7FABCEF0A586}" srcOrd="5" destOrd="1" presId="urn:microsoft.com/office/officeart/2005/8/layout/orgChart1"/>
    <dgm:cxn modelId="{ECDE0DE8-A3A9-43C7-BF7E-07E1D07FB07E}" type="presParOf" srcId="{1A917F9A-DDE6-4568-B35C-7FABCEF0A586}" destId="{FA949B67-3DB7-47FA-97C9-4A653E762F22}" srcOrd="0" destOrd="5" presId="urn:microsoft.com/office/officeart/2005/8/layout/orgChart1"/>
    <dgm:cxn modelId="{23B5C74D-DD25-42DA-A843-B43AB25DCDE4}" type="presOf" srcId="{CF717C8A-B40B-4AFF-BF49-65ABB7DF8190}" destId="{FA949B67-3DB7-47FA-97C9-4A653E762F22}" srcOrd="0" destOrd="0" presId="urn:microsoft.com/office/officeart/2005/8/layout/orgChart1"/>
    <dgm:cxn modelId="{5E0C5A9C-1CA1-4C69-8BE8-2B2EF83954D3}" type="presParOf" srcId="{FA949B67-3DB7-47FA-97C9-4A653E762F22}" destId="{7D64F4A3-0E55-47AC-A59B-9D5A9DC25552}" srcOrd="0" destOrd="0" presId="urn:microsoft.com/office/officeart/2005/8/layout/orgChart1"/>
    <dgm:cxn modelId="{37ACB1F6-1FB9-4F22-A9D3-72A11C88CB6D}" type="presOf" srcId="{CF717C8A-B40B-4AFF-BF49-65ABB7DF8190}" destId="{7D64F4A3-0E55-47AC-A59B-9D5A9DC25552}" srcOrd="0" destOrd="0" presId="urn:microsoft.com/office/officeart/2005/8/layout/orgChart1"/>
    <dgm:cxn modelId="{D1AEA449-5765-444D-8A1A-FBAA49F7E962}" type="presParOf" srcId="{FA949B67-3DB7-47FA-97C9-4A653E762F22}" destId="{5667CB49-EC34-46BC-AD2D-72F3BD95D049}" srcOrd="1" destOrd="0" presId="urn:microsoft.com/office/officeart/2005/8/layout/orgChart1"/>
    <dgm:cxn modelId="{C8EE047B-FBEF-4038-8240-69B2FEEDC49E}" type="presOf" srcId="{CF717C8A-B40B-4AFF-BF49-65ABB7DF8190}" destId="{5667CB49-EC34-46BC-AD2D-72F3BD95D049}" srcOrd="0" destOrd="0" presId="urn:microsoft.com/office/officeart/2005/8/layout/orgChart1"/>
    <dgm:cxn modelId="{A026FB80-1EB5-4A82-9296-25C2EDC5F6B8}" type="presParOf" srcId="{1A917F9A-DDE6-4568-B35C-7FABCEF0A586}" destId="{EB3A10DA-2FA4-4DAD-8341-8078D7F83716}" srcOrd="1" destOrd="5" presId="urn:microsoft.com/office/officeart/2005/8/layout/orgChart1"/>
    <dgm:cxn modelId="{4BDC94BB-A097-429C-8DAA-7E3EA9390BED}" type="presParOf" srcId="{1A917F9A-DDE6-4568-B35C-7FABCEF0A586}" destId="{B05C5608-85C8-433E-A928-1755312B673B}" srcOrd="2" destOrd="5" presId="urn:microsoft.com/office/officeart/2005/8/layout/orgChart1"/>
    <dgm:cxn modelId="{ABBE5E16-747E-4DC0-A97E-9E65F0F8272A}" type="presParOf" srcId="{F728C3E8-5128-4BB6-90CC-A86769ECE335}" destId="{0E819307-1B4E-434E-BA76-D5A4192B0663}" srcOrd="2" destOrd="0" presId="urn:microsoft.com/office/officeart/2005/8/layout/orgChart1"/>
    <dgm:cxn modelId="{765FF5F4-006D-4D54-BF71-7CD8C16C6461}" type="presParOf" srcId="{0E819307-1B4E-434E-BA76-D5A4192B0663}" destId="{7CC60CE2-51D0-47DE-A469-FE4884597341}" srcOrd="0" destOrd="2" presId="urn:microsoft.com/office/officeart/2005/8/layout/orgChart1"/>
    <dgm:cxn modelId="{B501CC7F-485D-40F1-9178-924CE9D32664}" type="presOf" srcId="{4294CB15-5EAF-442A-BADC-24588A60ECFF}" destId="{7CC60CE2-51D0-47DE-A469-FE4884597341}" srcOrd="0" destOrd="0" presId="urn:microsoft.com/office/officeart/2005/8/layout/orgChart1"/>
    <dgm:cxn modelId="{DE4CAB35-DE98-4FE7-85E2-BFC737130560}" type="presParOf" srcId="{0E819307-1B4E-434E-BA76-D5A4192B0663}" destId="{2C28615C-654F-4C05-9383-C72EAED46321}" srcOrd="1" destOrd="2" presId="urn:microsoft.com/office/officeart/2005/8/layout/orgChart1"/>
    <dgm:cxn modelId="{975893DB-A5E5-4684-9E6B-C19794DDDE38}" type="presParOf" srcId="{2C28615C-654F-4C05-9383-C72EAED46321}" destId="{531B400A-09FB-4AC6-91D5-6C58DB555D6A}" srcOrd="0" destOrd="1" presId="urn:microsoft.com/office/officeart/2005/8/layout/orgChart1"/>
    <dgm:cxn modelId="{F09E8661-FA02-4A4D-825F-98E44B119A8D}" type="presOf" srcId="{B29BF47F-FB6F-4BB3-8B1F-25C507DDACF5}" destId="{531B400A-09FB-4AC6-91D5-6C58DB555D6A}" srcOrd="0" destOrd="0" presId="urn:microsoft.com/office/officeart/2005/8/layout/orgChart1"/>
    <dgm:cxn modelId="{C01D9165-461F-4EAA-A3B3-E8B6A29FDF50}" type="presParOf" srcId="{531B400A-09FB-4AC6-91D5-6C58DB555D6A}" destId="{15F46F7C-8483-49B2-9069-BD47518FA3C5}" srcOrd="0" destOrd="0" presId="urn:microsoft.com/office/officeart/2005/8/layout/orgChart1"/>
    <dgm:cxn modelId="{16776687-A0DF-4F86-AC94-07F86F7E5C36}" type="presOf" srcId="{B29BF47F-FB6F-4BB3-8B1F-25C507DDACF5}" destId="{15F46F7C-8483-49B2-9069-BD47518FA3C5}" srcOrd="0" destOrd="0" presId="urn:microsoft.com/office/officeart/2005/8/layout/orgChart1"/>
    <dgm:cxn modelId="{19BEFEB6-9F24-4288-9022-DC03E79E9475}" type="presParOf" srcId="{531B400A-09FB-4AC6-91D5-6C58DB555D6A}" destId="{84CA6990-2D5D-47C3-9020-DF2944DEADCF}" srcOrd="1" destOrd="0" presId="urn:microsoft.com/office/officeart/2005/8/layout/orgChart1"/>
    <dgm:cxn modelId="{7085EB82-7F77-4A20-9F8D-7E261CCA05CA}" type="presOf" srcId="{B29BF47F-FB6F-4BB3-8B1F-25C507DDACF5}" destId="{84CA6990-2D5D-47C3-9020-DF2944DEADCF}" srcOrd="0" destOrd="0" presId="urn:microsoft.com/office/officeart/2005/8/layout/orgChart1"/>
    <dgm:cxn modelId="{F3FA887D-290F-4915-AE2E-BE8B8ADE9D93}" type="presParOf" srcId="{2C28615C-654F-4C05-9383-C72EAED46321}" destId="{0851F80F-8C6D-4400-A85F-BC390C21E4EE}" srcOrd="1" destOrd="1" presId="urn:microsoft.com/office/officeart/2005/8/layout/orgChart1"/>
    <dgm:cxn modelId="{F9DAD55D-6AE9-4460-8BB5-FB47DDE17B90}" type="presParOf" srcId="{2C28615C-654F-4C05-9383-C72EAED46321}" destId="{3025C0A7-DA6F-4394-8167-7956EFF162F0}" srcOrd="2" destOrd="1" presId="urn:microsoft.com/office/officeart/2005/8/layout/org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128000" cy="5418455"/>
        <a:chOff x="0" y="0"/>
        <a:chExt cx="8128000" cy="5418455"/>
      </a:xfrm>
    </dsp:grpSpPr>
    <dsp:sp>
      <dsp:nvSpPr>
        <dsp:cNvPr id="5" name="任意多边形 4"/>
        <dsp:cNvSpPr/>
      </dsp:nvSpPr>
      <dsp:spPr bwMode="white">
        <a:xfrm>
          <a:off x="1188304" y="2459684"/>
          <a:ext cx="2875696" cy="499088"/>
        </a:xfrm>
        <a:custGeom>
          <a:avLst/>
          <a:gdLst/>
          <a:ahLst/>
          <a:cxnLst/>
          <a:pathLst>
            <a:path w="4529" h="786">
              <a:moveTo>
                <a:pt x="4529" y="0"/>
              </a:moveTo>
              <a:lnTo>
                <a:pt x="4529" y="393"/>
              </a:lnTo>
              <a:lnTo>
                <a:pt x="0" y="393"/>
              </a:lnTo>
              <a:lnTo>
                <a:pt x="0" y="786"/>
              </a:lnTo>
            </a:path>
          </a:pathLst>
        </a:custGeom>
      </dsp:spPr>
      <dsp:style>
        <a:lnRef idx="2">
          <a:schemeClr val="accent1">
            <a:shade val="60000"/>
          </a:schemeClr>
        </a:lnRef>
        <a:fillRef idx="0">
          <a:schemeClr val="accent1"/>
        </a:fillRef>
        <a:effectRef idx="0">
          <a:scrgbClr r="0" g="0" b="0"/>
        </a:effectRef>
        <a:fontRef idx="minor"/>
      </dsp:style>
      <dsp:txXfrm>
        <a:off x="1188304" y="2459684"/>
        <a:ext cx="2875696" cy="499088"/>
      </dsp:txXfrm>
    </dsp:sp>
    <dsp:sp>
      <dsp:nvSpPr>
        <dsp:cNvPr id="8" name="任意多边形 7"/>
        <dsp:cNvSpPr/>
      </dsp:nvSpPr>
      <dsp:spPr bwMode="white">
        <a:xfrm>
          <a:off x="4064000" y="2459684"/>
          <a:ext cx="0" cy="499088"/>
        </a:xfrm>
        <a:custGeom>
          <a:avLst/>
          <a:gdLst/>
          <a:ahLst/>
          <a:cxnLst/>
          <a:pathLst>
            <a:path h="786">
              <a:moveTo>
                <a:pt x="0" y="0"/>
              </a:moveTo>
              <a:lnTo>
                <a:pt x="0" y="786"/>
              </a:lnTo>
            </a:path>
          </a:pathLst>
        </a:custGeom>
      </dsp:spPr>
      <dsp:style>
        <a:lnRef idx="2">
          <a:schemeClr val="accent1">
            <a:shade val="60000"/>
          </a:schemeClr>
        </a:lnRef>
        <a:fillRef idx="0">
          <a:schemeClr val="accent1"/>
        </a:fillRef>
        <a:effectRef idx="0">
          <a:scrgbClr r="0" g="0" b="0"/>
        </a:effectRef>
        <a:fontRef idx="minor"/>
      </dsp:style>
      <dsp:txXfrm>
        <a:off x="4064000" y="2459684"/>
        <a:ext cx="0" cy="499088"/>
      </dsp:txXfrm>
    </dsp:sp>
    <dsp:sp>
      <dsp:nvSpPr>
        <dsp:cNvPr id="11" name="任意多边形 10"/>
        <dsp:cNvSpPr/>
      </dsp:nvSpPr>
      <dsp:spPr bwMode="white">
        <a:xfrm>
          <a:off x="4064000" y="2459684"/>
          <a:ext cx="2875696" cy="499088"/>
        </a:xfrm>
        <a:custGeom>
          <a:avLst/>
          <a:gdLst/>
          <a:ahLst/>
          <a:cxnLst/>
          <a:pathLst>
            <a:path w="4529" h="786">
              <a:moveTo>
                <a:pt x="0" y="0"/>
              </a:moveTo>
              <a:lnTo>
                <a:pt x="0" y="393"/>
              </a:lnTo>
              <a:lnTo>
                <a:pt x="4529" y="393"/>
              </a:lnTo>
              <a:lnTo>
                <a:pt x="4529" y="786"/>
              </a:lnTo>
            </a:path>
          </a:pathLst>
        </a:custGeom>
      </dsp:spPr>
      <dsp:style>
        <a:lnRef idx="2">
          <a:schemeClr val="accent1">
            <a:shade val="60000"/>
          </a:schemeClr>
        </a:lnRef>
        <a:fillRef idx="0">
          <a:schemeClr val="accent1"/>
        </a:fillRef>
        <a:effectRef idx="0">
          <a:scrgbClr r="0" g="0" b="0"/>
        </a:effectRef>
        <a:fontRef idx="minor"/>
      </dsp:style>
      <dsp:txXfrm>
        <a:off x="4064000" y="2459684"/>
        <a:ext cx="2875696" cy="499088"/>
      </dsp:txXfrm>
    </dsp:sp>
    <dsp:sp>
      <dsp:nvSpPr>
        <dsp:cNvPr id="3" name="矩形 2"/>
        <dsp:cNvSpPr/>
      </dsp:nvSpPr>
      <dsp:spPr bwMode="white">
        <a:xfrm>
          <a:off x="2875696" y="1271380"/>
          <a:ext cx="2376608" cy="1188304"/>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22225" tIns="22225" rIns="22225" bIns="22225" anchor="ctr"/>
        <a:lstStyle>
          <a:lvl1pPr algn="ctr">
            <a:defRPr sz="3500"/>
          </a:lvl1pPr>
          <a:lvl2pPr marL="228600" indent="-228600">
            <a:defRPr sz="2700"/>
          </a:lvl2pPr>
          <a:lvl3pPr marL="457200" indent="-228600">
            <a:defRPr sz="2700"/>
          </a:lvl3pPr>
          <a:lvl4pPr marL="685800" indent="-228600">
            <a:defRPr sz="2700"/>
          </a:lvl4pPr>
          <a:lvl5pPr marL="914400" indent="-228600">
            <a:defRPr sz="2700"/>
          </a:lvl5pPr>
          <a:lvl6pPr marL="1143000" indent="-228600">
            <a:defRPr sz="2700"/>
          </a:lvl6pPr>
          <a:lvl7pPr marL="1371600" indent="-228600">
            <a:defRPr sz="2700"/>
          </a:lvl7pPr>
          <a:lvl8pPr marL="1600200" indent="-228600">
            <a:defRPr sz="2700"/>
          </a:lvl8pPr>
          <a:lvl9pPr marL="1828800" indent="-228600">
            <a:defRPr sz="2700"/>
          </a:lvl9pPr>
        </a:lstStyle>
        <a:p>
          <a:pPr lvl="0">
            <a:lnSpc>
              <a:spcPct val="100000"/>
            </a:lnSpc>
            <a:spcBef>
              <a:spcPct val="0"/>
            </a:spcBef>
            <a:spcAft>
              <a:spcPct val="35000"/>
            </a:spcAft>
          </a:pPr>
          <a:r>
            <a:rPr lang="en-US" altLang="zh-CN"/>
            <a:t>Astronomy</a:t>
          </a:r>
          <a:endParaRPr lang="en-US" altLang="zh-CN"/>
        </a:p>
      </dsp:txBody>
      <dsp:txXfrm>
        <a:off x="2875696" y="1271380"/>
        <a:ext cx="2376608" cy="1188304"/>
      </dsp:txXfrm>
    </dsp:sp>
    <dsp:sp>
      <dsp:nvSpPr>
        <dsp:cNvPr id="6" name="矩形 5"/>
        <dsp:cNvSpPr/>
      </dsp:nvSpPr>
      <dsp:spPr bwMode="white">
        <a:xfrm>
          <a:off x="0" y="2958771"/>
          <a:ext cx="2376608" cy="1188304"/>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22225" tIns="22225" rIns="22225" bIns="22225" anchor="ctr"/>
        <a:lstStyle>
          <a:lvl1pPr algn="ctr">
            <a:defRPr sz="3500"/>
          </a:lvl1pPr>
          <a:lvl2pPr marL="228600" indent="-228600">
            <a:defRPr sz="2700"/>
          </a:lvl2pPr>
          <a:lvl3pPr marL="457200" indent="-228600">
            <a:defRPr sz="2700"/>
          </a:lvl3pPr>
          <a:lvl4pPr marL="685800" indent="-228600">
            <a:defRPr sz="2700"/>
          </a:lvl4pPr>
          <a:lvl5pPr marL="914400" indent="-228600">
            <a:defRPr sz="2700"/>
          </a:lvl5pPr>
          <a:lvl6pPr marL="1143000" indent="-228600">
            <a:defRPr sz="2700"/>
          </a:lvl6pPr>
          <a:lvl7pPr marL="1371600" indent="-228600">
            <a:defRPr sz="2700"/>
          </a:lvl7pPr>
          <a:lvl8pPr marL="1600200" indent="-228600">
            <a:defRPr sz="2700"/>
          </a:lvl8pPr>
          <a:lvl9pPr marL="1828800" indent="-228600">
            <a:defRPr sz="2700"/>
          </a:lvl9pPr>
        </a:lstStyle>
        <a:p>
          <a:pPr lvl="0">
            <a:lnSpc>
              <a:spcPct val="100000"/>
            </a:lnSpc>
            <a:spcBef>
              <a:spcPct val="0"/>
            </a:spcBef>
            <a:spcAft>
              <a:spcPct val="35000"/>
            </a:spcAft>
          </a:pPr>
          <a:r>
            <a:rPr lang="en-US" altLang="zh-CN"/>
            <a:t>Celestial Bodies</a:t>
          </a:r>
          <a:endParaRPr lang="en-US" altLang="zh-CN"/>
        </a:p>
      </dsp:txBody>
      <dsp:txXfrm>
        <a:off x="0" y="2958771"/>
        <a:ext cx="2376608" cy="1188304"/>
      </dsp:txXfrm>
    </dsp:sp>
    <dsp:sp>
      <dsp:nvSpPr>
        <dsp:cNvPr id="9" name="矩形 8"/>
        <dsp:cNvSpPr/>
      </dsp:nvSpPr>
      <dsp:spPr bwMode="white">
        <a:xfrm>
          <a:off x="2875696" y="2958771"/>
          <a:ext cx="2376608" cy="1188304"/>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22225" tIns="22225" rIns="22225" bIns="22225" anchor="ctr"/>
        <a:lstStyle>
          <a:lvl1pPr algn="ctr">
            <a:defRPr sz="3500"/>
          </a:lvl1pPr>
          <a:lvl2pPr marL="228600" indent="-228600">
            <a:defRPr sz="2700"/>
          </a:lvl2pPr>
          <a:lvl3pPr marL="457200" indent="-228600">
            <a:defRPr sz="2700"/>
          </a:lvl3pPr>
          <a:lvl4pPr marL="685800" indent="-228600">
            <a:defRPr sz="2700"/>
          </a:lvl4pPr>
          <a:lvl5pPr marL="914400" indent="-228600">
            <a:defRPr sz="2700"/>
          </a:lvl5pPr>
          <a:lvl6pPr marL="1143000" indent="-228600">
            <a:defRPr sz="2700"/>
          </a:lvl6pPr>
          <a:lvl7pPr marL="1371600" indent="-228600">
            <a:defRPr sz="2700"/>
          </a:lvl7pPr>
          <a:lvl8pPr marL="1600200" indent="-228600">
            <a:defRPr sz="2700"/>
          </a:lvl8pPr>
          <a:lvl9pPr marL="1828800" indent="-228600">
            <a:defRPr sz="2700"/>
          </a:lvl9pPr>
        </a:lstStyle>
        <a:p>
          <a:pPr lvl="0">
            <a:lnSpc>
              <a:spcPct val="100000"/>
            </a:lnSpc>
            <a:spcBef>
              <a:spcPct val="0"/>
            </a:spcBef>
            <a:spcAft>
              <a:spcPct val="35000"/>
            </a:spcAft>
          </a:pPr>
          <a:r>
            <a:rPr lang="en-US" altLang="zh-CN"/>
            <a:t>History</a:t>
          </a:r>
          <a:endParaRPr lang="en-US" altLang="zh-CN"/>
        </a:p>
      </dsp:txBody>
      <dsp:txXfrm>
        <a:off x="2875696" y="2958771"/>
        <a:ext cx="2376608" cy="1188304"/>
      </dsp:txXfrm>
    </dsp:sp>
    <dsp:sp>
      <dsp:nvSpPr>
        <dsp:cNvPr id="12" name="矩形 11"/>
        <dsp:cNvSpPr/>
      </dsp:nvSpPr>
      <dsp:spPr bwMode="white">
        <a:xfrm>
          <a:off x="5751392" y="2958771"/>
          <a:ext cx="2376608" cy="1188304"/>
        </a:xfrm>
        <a:prstGeom prst="rect">
          <a:avLst/>
        </a:prstGeom>
      </dsp:spPr>
      <dsp:style>
        <a:lnRef idx="2">
          <a:schemeClr val="lt1"/>
        </a:lnRef>
        <a:fillRef idx="1">
          <a:schemeClr val="accent1"/>
        </a:fillRef>
        <a:effectRef idx="0">
          <a:scrgbClr r="0" g="0" b="0"/>
        </a:effectRef>
        <a:fontRef idx="minor">
          <a:schemeClr val="lt1"/>
        </a:fontRef>
      </dsp:style>
      <dsp:txBody>
        <a:bodyPr vert="horz" wrap="square" lIns="22225" tIns="22225" rIns="22225" bIns="22225" anchor="ctr"/>
        <a:lstStyle>
          <a:lvl1pPr algn="ctr">
            <a:defRPr sz="3500"/>
          </a:lvl1pPr>
          <a:lvl2pPr marL="228600" indent="-228600">
            <a:defRPr sz="2700"/>
          </a:lvl2pPr>
          <a:lvl3pPr marL="457200" indent="-228600">
            <a:defRPr sz="2700"/>
          </a:lvl3pPr>
          <a:lvl4pPr marL="685800" indent="-228600">
            <a:defRPr sz="2700"/>
          </a:lvl4pPr>
          <a:lvl5pPr marL="914400" indent="-228600">
            <a:defRPr sz="2700"/>
          </a:lvl5pPr>
          <a:lvl6pPr marL="1143000" indent="-228600">
            <a:defRPr sz="2700"/>
          </a:lvl6pPr>
          <a:lvl7pPr marL="1371600" indent="-228600">
            <a:defRPr sz="2700"/>
          </a:lvl7pPr>
          <a:lvl8pPr marL="1600200" indent="-228600">
            <a:defRPr sz="2700"/>
          </a:lvl8pPr>
          <a:lvl9pPr marL="1828800" indent="-228600">
            <a:defRPr sz="2700"/>
          </a:lvl9pPr>
        </a:lstStyle>
        <a:p>
          <a:pPr lvl="0">
            <a:lnSpc>
              <a:spcPct val="100000"/>
            </a:lnSpc>
            <a:spcBef>
              <a:spcPct val="0"/>
            </a:spcBef>
            <a:spcAft>
              <a:spcPct val="35000"/>
            </a:spcAft>
          </a:pPr>
          <a:r>
            <a:rPr lang="en-US" altLang="zh-CN"/>
            <a:t>Technology</a:t>
          </a:r>
          <a:endParaRPr lang="en-US" altLang="zh-CN"/>
        </a:p>
      </dsp:txBody>
      <dsp:txXfrm>
        <a:off x="5751392" y="2958771"/>
        <a:ext cx="2376608" cy="1188304"/>
      </dsp:txXfrm>
    </dsp:sp>
    <dsp:sp>
      <dsp:nvSpPr>
        <dsp:cNvPr id="4" name="矩形 3" hidden="1"/>
        <dsp:cNvSpPr/>
      </dsp:nvSpPr>
      <dsp:spPr bwMode="white">
        <a:xfrm>
          <a:off x="2875696" y="1271380"/>
          <a:ext cx="475322" cy="1188304"/>
        </a:xfrm>
        <a:prstGeom prst="rect">
          <a:avLst/>
        </a:prstGeom>
      </dsp:spPr>
      <dsp:style>
        <a:lnRef idx="2">
          <a:schemeClr val="lt1"/>
        </a:lnRef>
        <a:fillRef idx="1">
          <a:schemeClr val="accent1"/>
        </a:fillRef>
        <a:effectRef idx="0">
          <a:scrgbClr r="0" g="0" b="0"/>
        </a:effectRef>
        <a:fontRef idx="minor">
          <a:schemeClr val="lt1"/>
        </a:fontRef>
      </dsp:style>
      <dsp:txXfrm>
        <a:off x="2875696" y="1271380"/>
        <a:ext cx="475322" cy="1188304"/>
      </dsp:txXfrm>
    </dsp:sp>
    <dsp:sp>
      <dsp:nvSpPr>
        <dsp:cNvPr id="7" name="矩形 6" hidden="1"/>
        <dsp:cNvSpPr/>
      </dsp:nvSpPr>
      <dsp:spPr bwMode="white">
        <a:xfrm>
          <a:off x="0" y="2958771"/>
          <a:ext cx="475322" cy="1188304"/>
        </a:xfrm>
        <a:prstGeom prst="rect">
          <a:avLst/>
        </a:prstGeom>
      </dsp:spPr>
      <dsp:style>
        <a:lnRef idx="2">
          <a:schemeClr val="lt1"/>
        </a:lnRef>
        <a:fillRef idx="1">
          <a:schemeClr val="accent1"/>
        </a:fillRef>
        <a:effectRef idx="0">
          <a:scrgbClr r="0" g="0" b="0"/>
        </a:effectRef>
        <a:fontRef idx="minor">
          <a:schemeClr val="lt1"/>
        </a:fontRef>
      </dsp:style>
      <dsp:txXfrm>
        <a:off x="0" y="2958771"/>
        <a:ext cx="475322" cy="1188304"/>
      </dsp:txXfrm>
    </dsp:sp>
    <dsp:sp>
      <dsp:nvSpPr>
        <dsp:cNvPr id="10" name="矩形 9" hidden="1"/>
        <dsp:cNvSpPr/>
      </dsp:nvSpPr>
      <dsp:spPr bwMode="white">
        <a:xfrm>
          <a:off x="2875696" y="2958771"/>
          <a:ext cx="475322" cy="1188304"/>
        </a:xfrm>
        <a:prstGeom prst="rect">
          <a:avLst/>
        </a:prstGeom>
      </dsp:spPr>
      <dsp:style>
        <a:lnRef idx="2">
          <a:schemeClr val="lt1"/>
        </a:lnRef>
        <a:fillRef idx="1">
          <a:schemeClr val="accent1"/>
        </a:fillRef>
        <a:effectRef idx="0">
          <a:scrgbClr r="0" g="0" b="0"/>
        </a:effectRef>
        <a:fontRef idx="minor">
          <a:schemeClr val="lt1"/>
        </a:fontRef>
      </dsp:style>
      <dsp:txXfrm>
        <a:off x="2875696" y="2958771"/>
        <a:ext cx="475322" cy="1188304"/>
      </dsp:txXfrm>
    </dsp:sp>
    <dsp:sp>
      <dsp:nvSpPr>
        <dsp:cNvPr id="13" name="矩形 12" hidden="1"/>
        <dsp:cNvSpPr/>
      </dsp:nvSpPr>
      <dsp:spPr bwMode="white">
        <a:xfrm>
          <a:off x="5751392" y="2958771"/>
          <a:ext cx="475322" cy="1188304"/>
        </a:xfrm>
        <a:prstGeom prst="rect">
          <a:avLst/>
        </a:prstGeom>
      </dsp:spPr>
      <dsp:style>
        <a:lnRef idx="2">
          <a:schemeClr val="lt1"/>
        </a:lnRef>
        <a:fillRef idx="1">
          <a:schemeClr val="accent1"/>
        </a:fillRef>
        <a:effectRef idx="0">
          <a:scrgbClr r="0" g="0" b="0"/>
        </a:effectRef>
        <a:fontRef idx="minor">
          <a:schemeClr val="lt1"/>
        </a:fontRef>
      </dsp:style>
      <dsp:txXfrm>
        <a:off x="5751392" y="2958771"/>
        <a:ext cx="475322" cy="1188304"/>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128000" cy="5418455"/>
        <a:chOff x="0" y="0"/>
        <a:chExt cx="8128000" cy="5418455"/>
      </a:xfrm>
    </dsp:grpSpPr>
    <dsp:sp>
      <dsp:nvSpPr>
        <dsp:cNvPr id="5" name="任意多边形 4"/>
        <dsp:cNvSpPr/>
      </dsp:nvSpPr>
      <dsp:spPr bwMode="white">
        <a:xfrm>
          <a:off x="1188304" y="1615988"/>
          <a:ext cx="2875696" cy="2186480"/>
        </a:xfrm>
        <a:custGeom>
          <a:avLst/>
          <a:gdLst/>
          <a:ahLst/>
          <a:cxnLst/>
          <a:pathLst>
            <a:path w="4529" h="3443">
              <a:moveTo>
                <a:pt x="4529" y="0"/>
              </a:moveTo>
              <a:lnTo>
                <a:pt x="4529" y="3050"/>
              </a:lnTo>
              <a:lnTo>
                <a:pt x="0" y="3050"/>
              </a:lnTo>
              <a:lnTo>
                <a:pt x="0" y="3443"/>
              </a:lnTo>
            </a:path>
          </a:pathLst>
        </a:custGeom>
      </dsp:spPr>
      <dsp:style>
        <a:lnRef idx="2">
          <a:schemeClr val="accent1">
            <a:shade val="60000"/>
          </a:schemeClr>
        </a:lnRef>
        <a:fillRef idx="0">
          <a:schemeClr val="accent1"/>
        </a:fillRef>
        <a:effectRef idx="0">
          <a:scrgbClr r="0" g="0" b="0"/>
        </a:effectRef>
        <a:fontRef idx="minor"/>
      </dsp:style>
      <dsp:txXfrm>
        <a:off x="1188304" y="1615988"/>
        <a:ext cx="2875696" cy="2186480"/>
      </dsp:txXfrm>
    </dsp:sp>
    <dsp:sp>
      <dsp:nvSpPr>
        <dsp:cNvPr id="8" name="任意多边形 7"/>
        <dsp:cNvSpPr/>
      </dsp:nvSpPr>
      <dsp:spPr bwMode="white">
        <a:xfrm>
          <a:off x="4064000" y="1615988"/>
          <a:ext cx="0" cy="2186480"/>
        </a:xfrm>
        <a:custGeom>
          <a:avLst/>
          <a:gdLst/>
          <a:ahLst/>
          <a:cxnLst/>
          <a:pathLst>
            <a:path h="3443">
              <a:moveTo>
                <a:pt x="0" y="0"/>
              </a:moveTo>
              <a:lnTo>
                <a:pt x="0" y="3443"/>
              </a:lnTo>
            </a:path>
          </a:pathLst>
        </a:custGeom>
      </dsp:spPr>
      <dsp:style>
        <a:lnRef idx="2">
          <a:schemeClr val="accent1">
            <a:shade val="60000"/>
          </a:schemeClr>
        </a:lnRef>
        <a:fillRef idx="0">
          <a:schemeClr val="accent1"/>
        </a:fillRef>
        <a:effectRef idx="0">
          <a:scrgbClr r="0" g="0" b="0"/>
        </a:effectRef>
        <a:fontRef idx="minor"/>
      </dsp:style>
      <dsp:txXfrm>
        <a:off x="4064000" y="1615988"/>
        <a:ext cx="0" cy="2186480"/>
      </dsp:txXfrm>
    </dsp:sp>
    <dsp:sp>
      <dsp:nvSpPr>
        <dsp:cNvPr id="11" name="任意多边形 10"/>
        <dsp:cNvSpPr/>
      </dsp:nvSpPr>
      <dsp:spPr bwMode="white">
        <a:xfrm>
          <a:off x="4064000" y="1615988"/>
          <a:ext cx="2875696" cy="2186480"/>
        </a:xfrm>
        <a:custGeom>
          <a:avLst/>
          <a:gdLst/>
          <a:ahLst/>
          <a:cxnLst/>
          <a:pathLst>
            <a:path w="4529" h="3443">
              <a:moveTo>
                <a:pt x="0" y="0"/>
              </a:moveTo>
              <a:lnTo>
                <a:pt x="0" y="3050"/>
              </a:lnTo>
              <a:lnTo>
                <a:pt x="4529" y="3050"/>
              </a:lnTo>
              <a:lnTo>
                <a:pt x="4529" y="3443"/>
              </a:lnTo>
            </a:path>
          </a:pathLst>
        </a:custGeom>
      </dsp:spPr>
      <dsp:style>
        <a:lnRef idx="2">
          <a:schemeClr val="accent1">
            <a:shade val="60000"/>
          </a:schemeClr>
        </a:lnRef>
        <a:fillRef idx="0">
          <a:schemeClr val="accent1"/>
        </a:fillRef>
        <a:effectRef idx="0">
          <a:scrgbClr r="0" g="0" b="0"/>
        </a:effectRef>
        <a:fontRef idx="minor"/>
      </dsp:style>
      <dsp:txXfrm>
        <a:off x="4064000" y="1615988"/>
        <a:ext cx="2875696" cy="2186480"/>
      </dsp:txXfrm>
    </dsp:sp>
    <dsp:sp>
      <dsp:nvSpPr>
        <dsp:cNvPr id="14" name="任意多边形 13"/>
        <dsp:cNvSpPr/>
      </dsp:nvSpPr>
      <dsp:spPr bwMode="white">
        <a:xfrm>
          <a:off x="3814456" y="1615988"/>
          <a:ext cx="249544" cy="1093240"/>
        </a:xfrm>
        <a:custGeom>
          <a:avLst/>
          <a:gdLst/>
          <a:ahLst/>
          <a:cxnLst/>
          <a:pathLst>
            <a:path w="393" h="1722">
              <a:moveTo>
                <a:pt x="393" y="0"/>
              </a:moveTo>
              <a:lnTo>
                <a:pt x="393" y="1722"/>
              </a:lnTo>
              <a:lnTo>
                <a:pt x="0" y="1722"/>
              </a:lnTo>
            </a:path>
          </a:pathLst>
        </a:custGeom>
      </dsp:spPr>
      <dsp:style>
        <a:lnRef idx="2">
          <a:schemeClr val="accent1">
            <a:shade val="60000"/>
          </a:schemeClr>
        </a:lnRef>
        <a:fillRef idx="0">
          <a:schemeClr val="accent1"/>
        </a:fillRef>
        <a:effectRef idx="0">
          <a:scrgbClr r="0" g="0" b="0"/>
        </a:effectRef>
        <a:fontRef idx="minor"/>
      </dsp:style>
      <dsp:txXfrm>
        <a:off x="3814456" y="1615988"/>
        <a:ext cx="249544" cy="1093240"/>
      </dsp:txXfrm>
    </dsp:sp>
    <dsp:sp>
      <dsp:nvSpPr>
        <dsp:cNvPr id="3" name="矩形 2"/>
        <dsp:cNvSpPr/>
      </dsp:nvSpPr>
      <dsp:spPr bwMode="white">
        <a:xfrm>
          <a:off x="2875696" y="427684"/>
          <a:ext cx="2376608" cy="1188304"/>
        </a:xfrm>
        <a:prstGeom prst="rect">
          <a:avLst/>
        </a:prstGeom>
      </dsp:spPr>
      <dsp:style>
        <a:lnRef idx="3">
          <a:schemeClr val="lt1"/>
        </a:lnRef>
        <a:fillRef idx="1">
          <a:schemeClr val="accent1"/>
        </a:fillRef>
        <a:effectRef idx="1">
          <a:scrgbClr r="0" g="0" b="0"/>
        </a:effectRef>
        <a:fontRef idx="minor">
          <a:schemeClr val="lt1"/>
        </a:fontRef>
      </dsp:style>
      <dsp:txBody>
        <a:bodyPr vert="horz" wrap="square" lIns="19685" tIns="19685" rIns="19685" bIns="19685" anchor="ctr"/>
        <a:lstStyle>
          <a:lvl1pPr algn="ctr">
            <a:defRPr sz="3100"/>
          </a:lvl1pPr>
          <a:lvl2pPr marL="228600" indent="-228600">
            <a:defRPr sz="2400"/>
          </a:lvl2pPr>
          <a:lvl3pPr marL="457200" indent="-228600">
            <a:defRPr sz="2400"/>
          </a:lvl3pPr>
          <a:lvl4pPr marL="685800" indent="-228600">
            <a:defRPr sz="2400"/>
          </a:lvl4pPr>
          <a:lvl5pPr marL="914400" indent="-228600">
            <a:defRPr sz="2400"/>
          </a:lvl5pPr>
          <a:lvl6pPr marL="1143000" indent="-228600">
            <a:defRPr sz="2400"/>
          </a:lvl6pPr>
          <a:lvl7pPr marL="1371600" indent="-228600">
            <a:defRPr sz="2400"/>
          </a:lvl7pPr>
          <a:lvl8pPr marL="1600200" indent="-228600">
            <a:defRPr sz="2400"/>
          </a:lvl8pPr>
          <a:lvl9pPr marL="1828800" indent="-228600">
            <a:defRPr sz="2400"/>
          </a:lvl9pPr>
        </a:lstStyle>
        <a:p>
          <a:pPr lvl="0">
            <a:lnSpc>
              <a:spcPct val="100000"/>
            </a:lnSpc>
            <a:spcBef>
              <a:spcPct val="0"/>
            </a:spcBef>
            <a:spcAft>
              <a:spcPct val="35000"/>
            </a:spcAft>
          </a:pPr>
          <a:r>
            <a:rPr lang="zh-CN" altLang="en-US"/>
            <a:t>听力预测</a:t>
          </a:r>
          <a:endParaRPr lang="zh-CN" altLang="en-US"/>
        </a:p>
      </dsp:txBody>
      <dsp:txXfrm>
        <a:off x="2875696" y="427684"/>
        <a:ext cx="2376608" cy="1188304"/>
      </dsp:txXfrm>
    </dsp:sp>
    <dsp:sp>
      <dsp:nvSpPr>
        <dsp:cNvPr id="6" name="矩形 5"/>
        <dsp:cNvSpPr/>
      </dsp:nvSpPr>
      <dsp:spPr bwMode="white">
        <a:xfrm>
          <a:off x="0" y="3802467"/>
          <a:ext cx="2376608" cy="1188304"/>
        </a:xfrm>
        <a:prstGeom prst="rect">
          <a:avLst/>
        </a:prstGeom>
      </dsp:spPr>
      <dsp:style>
        <a:lnRef idx="3">
          <a:schemeClr val="lt1"/>
        </a:lnRef>
        <a:fillRef idx="1">
          <a:schemeClr val="accent1"/>
        </a:fillRef>
        <a:effectRef idx="1">
          <a:scrgbClr r="0" g="0" b="0"/>
        </a:effectRef>
        <a:fontRef idx="minor">
          <a:schemeClr val="lt1"/>
        </a:fontRef>
      </dsp:style>
      <dsp:txBody>
        <a:bodyPr vert="horz" wrap="square" lIns="19685" tIns="19685" rIns="19685" bIns="19685" anchor="ctr"/>
        <a:lstStyle>
          <a:lvl1pPr algn="ctr">
            <a:defRPr sz="3100"/>
          </a:lvl1pPr>
          <a:lvl2pPr marL="228600" indent="-228600">
            <a:defRPr sz="2400"/>
          </a:lvl2pPr>
          <a:lvl3pPr marL="457200" indent="-228600">
            <a:defRPr sz="2400"/>
          </a:lvl3pPr>
          <a:lvl4pPr marL="685800" indent="-228600">
            <a:defRPr sz="2400"/>
          </a:lvl4pPr>
          <a:lvl5pPr marL="914400" indent="-228600">
            <a:defRPr sz="2400"/>
          </a:lvl5pPr>
          <a:lvl6pPr marL="1143000" indent="-228600">
            <a:defRPr sz="2400"/>
          </a:lvl6pPr>
          <a:lvl7pPr marL="1371600" indent="-228600">
            <a:defRPr sz="2400"/>
          </a:lvl7pPr>
          <a:lvl8pPr marL="1600200" indent="-228600">
            <a:defRPr sz="2400"/>
          </a:lvl8pPr>
          <a:lvl9pPr marL="1828800" indent="-228600">
            <a:defRPr sz="2400"/>
          </a:lvl9pPr>
        </a:lstStyle>
        <a:p>
          <a:pPr lvl="0">
            <a:lnSpc>
              <a:spcPct val="100000"/>
            </a:lnSpc>
            <a:spcBef>
              <a:spcPct val="0"/>
            </a:spcBef>
            <a:spcAft>
              <a:spcPct val="35000"/>
            </a:spcAft>
          </a:pPr>
          <a:r>
            <a:rPr lang="zh-CN" altLang="en-US"/>
            <a:t>结构</a:t>
          </a:r>
          <a:endParaRPr lang="zh-CN" altLang="en-US"/>
        </a:p>
      </dsp:txBody>
      <dsp:txXfrm>
        <a:off x="0" y="3802467"/>
        <a:ext cx="2376608" cy="1188304"/>
      </dsp:txXfrm>
    </dsp:sp>
    <dsp:sp>
      <dsp:nvSpPr>
        <dsp:cNvPr id="9" name="矩形 8"/>
        <dsp:cNvSpPr/>
      </dsp:nvSpPr>
      <dsp:spPr bwMode="white">
        <a:xfrm>
          <a:off x="2875696" y="3802467"/>
          <a:ext cx="2376608" cy="1188304"/>
        </a:xfrm>
        <a:prstGeom prst="rect">
          <a:avLst/>
        </a:prstGeom>
      </dsp:spPr>
      <dsp:style>
        <a:lnRef idx="3">
          <a:schemeClr val="lt1"/>
        </a:lnRef>
        <a:fillRef idx="1">
          <a:schemeClr val="accent1"/>
        </a:fillRef>
        <a:effectRef idx="1">
          <a:scrgbClr r="0" g="0" b="0"/>
        </a:effectRef>
        <a:fontRef idx="minor">
          <a:schemeClr val="lt1"/>
        </a:fontRef>
      </dsp:style>
      <dsp:txBody>
        <a:bodyPr vert="horz" wrap="square" lIns="19685" tIns="19685" rIns="19685" bIns="19685" anchor="ctr"/>
        <a:lstStyle>
          <a:lvl1pPr algn="ctr">
            <a:defRPr sz="3100"/>
          </a:lvl1pPr>
          <a:lvl2pPr marL="228600" indent="-228600">
            <a:defRPr sz="2400"/>
          </a:lvl2pPr>
          <a:lvl3pPr marL="457200" indent="-228600">
            <a:defRPr sz="2400"/>
          </a:lvl3pPr>
          <a:lvl4pPr marL="685800" indent="-228600">
            <a:defRPr sz="2400"/>
          </a:lvl4pPr>
          <a:lvl5pPr marL="914400" indent="-228600">
            <a:defRPr sz="2400"/>
          </a:lvl5pPr>
          <a:lvl6pPr marL="1143000" indent="-228600">
            <a:defRPr sz="2400"/>
          </a:lvl6pPr>
          <a:lvl7pPr marL="1371600" indent="-228600">
            <a:defRPr sz="2400"/>
          </a:lvl7pPr>
          <a:lvl8pPr marL="1600200" indent="-228600">
            <a:defRPr sz="2400"/>
          </a:lvl8pPr>
          <a:lvl9pPr marL="1828800" indent="-228600">
            <a:defRPr sz="2400"/>
          </a:lvl9pPr>
        </a:lstStyle>
        <a:p>
          <a:pPr lvl="0">
            <a:lnSpc>
              <a:spcPct val="100000"/>
            </a:lnSpc>
            <a:spcBef>
              <a:spcPct val="0"/>
            </a:spcBef>
            <a:spcAft>
              <a:spcPct val="35000"/>
            </a:spcAft>
          </a:pPr>
          <a:r>
            <a:rPr lang="zh-CN" altLang="en-US"/>
            <a:t>内容</a:t>
          </a:r>
          <a:endParaRPr lang="zh-CN" altLang="en-US"/>
        </a:p>
      </dsp:txBody>
      <dsp:txXfrm>
        <a:off x="2875696" y="3802467"/>
        <a:ext cx="2376608" cy="1188304"/>
      </dsp:txXfrm>
    </dsp:sp>
    <dsp:sp>
      <dsp:nvSpPr>
        <dsp:cNvPr id="12" name="矩形 11"/>
        <dsp:cNvSpPr/>
      </dsp:nvSpPr>
      <dsp:spPr bwMode="white">
        <a:xfrm>
          <a:off x="5751392" y="3802467"/>
          <a:ext cx="2376608" cy="1188304"/>
        </a:xfrm>
        <a:prstGeom prst="rect">
          <a:avLst/>
        </a:prstGeom>
      </dsp:spPr>
      <dsp:style>
        <a:lnRef idx="3">
          <a:schemeClr val="lt1"/>
        </a:lnRef>
        <a:fillRef idx="1">
          <a:schemeClr val="accent1"/>
        </a:fillRef>
        <a:effectRef idx="1">
          <a:scrgbClr r="0" g="0" b="0"/>
        </a:effectRef>
        <a:fontRef idx="minor">
          <a:schemeClr val="lt1"/>
        </a:fontRef>
      </dsp:style>
      <dsp:txBody>
        <a:bodyPr vert="horz" wrap="square" lIns="19685" tIns="19685" rIns="19685" bIns="19685" anchor="ctr"/>
        <a:lstStyle>
          <a:lvl1pPr algn="ctr">
            <a:defRPr sz="3100"/>
          </a:lvl1pPr>
          <a:lvl2pPr marL="228600" indent="-228600">
            <a:defRPr sz="2400"/>
          </a:lvl2pPr>
          <a:lvl3pPr marL="457200" indent="-228600">
            <a:defRPr sz="2400"/>
          </a:lvl3pPr>
          <a:lvl4pPr marL="685800" indent="-228600">
            <a:defRPr sz="2400"/>
          </a:lvl4pPr>
          <a:lvl5pPr marL="914400" indent="-228600">
            <a:defRPr sz="2400"/>
          </a:lvl5pPr>
          <a:lvl6pPr marL="1143000" indent="-228600">
            <a:defRPr sz="2400"/>
          </a:lvl6pPr>
          <a:lvl7pPr marL="1371600" indent="-228600">
            <a:defRPr sz="2400"/>
          </a:lvl7pPr>
          <a:lvl8pPr marL="1600200" indent="-228600">
            <a:defRPr sz="2400"/>
          </a:lvl8pPr>
          <a:lvl9pPr marL="1828800" indent="-228600">
            <a:defRPr sz="2400"/>
          </a:lvl9pPr>
        </a:lstStyle>
        <a:p>
          <a:pPr lvl="0">
            <a:lnSpc>
              <a:spcPct val="100000"/>
            </a:lnSpc>
            <a:spcBef>
              <a:spcPct val="0"/>
            </a:spcBef>
            <a:spcAft>
              <a:spcPct val="35000"/>
            </a:spcAft>
          </a:pPr>
          <a:r>
            <a:rPr lang="zh-CN" altLang="en-US"/>
            <a:t>表达</a:t>
          </a:r>
          <a:endParaRPr lang="zh-CN" altLang="en-US"/>
        </a:p>
      </dsp:txBody>
      <dsp:txXfrm>
        <a:off x="5751392" y="3802467"/>
        <a:ext cx="2376608" cy="1188304"/>
      </dsp:txXfrm>
    </dsp:sp>
    <dsp:sp>
      <dsp:nvSpPr>
        <dsp:cNvPr id="15" name="矩形 14"/>
        <dsp:cNvSpPr/>
      </dsp:nvSpPr>
      <dsp:spPr bwMode="white">
        <a:xfrm>
          <a:off x="1437848" y="2115075"/>
          <a:ext cx="2376608" cy="1188304"/>
        </a:xfrm>
        <a:prstGeom prst="rect">
          <a:avLst/>
        </a:prstGeom>
      </dsp:spPr>
      <dsp:style>
        <a:lnRef idx="3">
          <a:schemeClr val="lt1"/>
        </a:lnRef>
        <a:fillRef idx="1">
          <a:schemeClr val="accent1"/>
        </a:fillRef>
        <a:effectRef idx="1">
          <a:scrgbClr r="0" g="0" b="0"/>
        </a:effectRef>
        <a:fontRef idx="minor">
          <a:schemeClr val="lt1"/>
        </a:fontRef>
      </dsp:style>
      <dsp:txBody>
        <a:bodyPr vert="horz" wrap="square" lIns="19685" tIns="19685" rIns="19685" bIns="19685" anchor="ctr"/>
        <a:lstStyle>
          <a:lvl1pPr algn="ctr">
            <a:defRPr sz="3100"/>
          </a:lvl1pPr>
          <a:lvl2pPr marL="228600" indent="-228600">
            <a:defRPr sz="2400"/>
          </a:lvl2pPr>
          <a:lvl3pPr marL="457200" indent="-228600">
            <a:defRPr sz="2400"/>
          </a:lvl3pPr>
          <a:lvl4pPr marL="685800" indent="-228600">
            <a:defRPr sz="2400"/>
          </a:lvl4pPr>
          <a:lvl5pPr marL="914400" indent="-228600">
            <a:defRPr sz="2400"/>
          </a:lvl5pPr>
          <a:lvl6pPr marL="1143000" indent="-228600">
            <a:defRPr sz="2400"/>
          </a:lvl6pPr>
          <a:lvl7pPr marL="1371600" indent="-228600">
            <a:defRPr sz="2400"/>
          </a:lvl7pPr>
          <a:lvl8pPr marL="1600200" indent="-228600">
            <a:defRPr sz="2400"/>
          </a:lvl8pPr>
          <a:lvl9pPr marL="1828800" indent="-228600">
            <a:defRPr sz="2400"/>
          </a:lvl9pPr>
        </a:lstStyle>
        <a:p>
          <a:pPr lvl="0">
            <a:lnSpc>
              <a:spcPct val="100000"/>
            </a:lnSpc>
            <a:spcBef>
              <a:spcPct val="0"/>
            </a:spcBef>
            <a:spcAft>
              <a:spcPct val="35000"/>
            </a:spcAft>
            <a:buNone/>
          </a:pPr>
          <a:r>
            <a:rPr lang="zh-CN" altLang="en-US"/>
            <a:t>开头</a:t>
          </a:r>
          <a:endParaRPr lang="zh-CN" altLang="en-US"/>
        </a:p>
        <a:p>
          <a:pPr lvl="0">
            <a:lnSpc>
              <a:spcPct val="100000"/>
            </a:lnSpc>
            <a:spcBef>
              <a:spcPct val="0"/>
            </a:spcBef>
            <a:spcAft>
              <a:spcPct val="35000"/>
            </a:spcAft>
            <a:buNone/>
          </a:pPr>
          <a:r>
            <a:rPr lang="zh-CN" altLang="en-US"/>
            <a:t>主旨句</a:t>
          </a:r>
          <a:endParaRPr lang="zh-CN" altLang="en-US"/>
        </a:p>
      </dsp:txBody>
      <dsp:txXfrm>
        <a:off x="1437848" y="2115075"/>
        <a:ext cx="2376608" cy="1188304"/>
      </dsp:txXfrm>
    </dsp:sp>
    <dsp:sp>
      <dsp:nvSpPr>
        <dsp:cNvPr id="4" name="矩形 3" hidden="1"/>
        <dsp:cNvSpPr/>
      </dsp:nvSpPr>
      <dsp:spPr bwMode="white">
        <a:xfrm>
          <a:off x="2875696" y="427684"/>
          <a:ext cx="475322" cy="1188304"/>
        </a:xfrm>
        <a:prstGeom prst="rect">
          <a:avLst/>
        </a:prstGeom>
      </dsp:spPr>
      <dsp:style>
        <a:lnRef idx="3">
          <a:schemeClr val="lt1"/>
        </a:lnRef>
        <a:fillRef idx="1">
          <a:schemeClr val="accent1"/>
        </a:fillRef>
        <a:effectRef idx="1">
          <a:scrgbClr r="0" g="0" b="0"/>
        </a:effectRef>
        <a:fontRef idx="minor">
          <a:schemeClr val="lt1"/>
        </a:fontRef>
      </dsp:style>
      <dsp:txXfrm>
        <a:off x="2875696" y="427684"/>
        <a:ext cx="475322" cy="1188304"/>
      </dsp:txXfrm>
    </dsp:sp>
    <dsp:sp>
      <dsp:nvSpPr>
        <dsp:cNvPr id="7" name="矩形 6" hidden="1"/>
        <dsp:cNvSpPr/>
      </dsp:nvSpPr>
      <dsp:spPr bwMode="white">
        <a:xfrm>
          <a:off x="0" y="3802467"/>
          <a:ext cx="475322" cy="1188304"/>
        </a:xfrm>
        <a:prstGeom prst="rect">
          <a:avLst/>
        </a:prstGeom>
      </dsp:spPr>
      <dsp:style>
        <a:lnRef idx="3">
          <a:schemeClr val="lt1"/>
        </a:lnRef>
        <a:fillRef idx="1">
          <a:schemeClr val="accent1"/>
        </a:fillRef>
        <a:effectRef idx="1">
          <a:scrgbClr r="0" g="0" b="0"/>
        </a:effectRef>
        <a:fontRef idx="minor">
          <a:schemeClr val="lt1"/>
        </a:fontRef>
      </dsp:style>
      <dsp:txXfrm>
        <a:off x="0" y="3802467"/>
        <a:ext cx="475322" cy="1188304"/>
      </dsp:txXfrm>
    </dsp:sp>
    <dsp:sp>
      <dsp:nvSpPr>
        <dsp:cNvPr id="10" name="矩形 9" hidden="1"/>
        <dsp:cNvSpPr/>
      </dsp:nvSpPr>
      <dsp:spPr bwMode="white">
        <a:xfrm>
          <a:off x="2875696" y="3802467"/>
          <a:ext cx="475322" cy="1188304"/>
        </a:xfrm>
        <a:prstGeom prst="rect">
          <a:avLst/>
        </a:prstGeom>
      </dsp:spPr>
      <dsp:style>
        <a:lnRef idx="3">
          <a:schemeClr val="lt1"/>
        </a:lnRef>
        <a:fillRef idx="1">
          <a:schemeClr val="accent1"/>
        </a:fillRef>
        <a:effectRef idx="1">
          <a:scrgbClr r="0" g="0" b="0"/>
        </a:effectRef>
        <a:fontRef idx="minor">
          <a:schemeClr val="lt1"/>
        </a:fontRef>
      </dsp:style>
      <dsp:txXfrm>
        <a:off x="2875696" y="3802467"/>
        <a:ext cx="475322" cy="1188304"/>
      </dsp:txXfrm>
    </dsp:sp>
    <dsp:sp>
      <dsp:nvSpPr>
        <dsp:cNvPr id="13" name="矩形 12" hidden="1"/>
        <dsp:cNvSpPr/>
      </dsp:nvSpPr>
      <dsp:spPr bwMode="white">
        <a:xfrm>
          <a:off x="5751392" y="3802467"/>
          <a:ext cx="475322" cy="1188304"/>
        </a:xfrm>
        <a:prstGeom prst="rect">
          <a:avLst/>
        </a:prstGeom>
      </dsp:spPr>
      <dsp:style>
        <a:lnRef idx="3">
          <a:schemeClr val="lt1"/>
        </a:lnRef>
        <a:fillRef idx="1">
          <a:schemeClr val="accent1"/>
        </a:fillRef>
        <a:effectRef idx="1">
          <a:scrgbClr r="0" g="0" b="0"/>
        </a:effectRef>
        <a:fontRef idx="minor">
          <a:schemeClr val="lt1"/>
        </a:fontRef>
      </dsp:style>
      <dsp:txXfrm>
        <a:off x="5751392" y="3802467"/>
        <a:ext cx="475322" cy="1188304"/>
      </dsp:txXfrm>
    </dsp:sp>
    <dsp:sp>
      <dsp:nvSpPr>
        <dsp:cNvPr id="16" name="矩形 15" hidden="1"/>
        <dsp:cNvSpPr/>
      </dsp:nvSpPr>
      <dsp:spPr bwMode="white">
        <a:xfrm>
          <a:off x="1437848" y="2115075"/>
          <a:ext cx="475322" cy="1188304"/>
        </a:xfrm>
        <a:prstGeom prst="rect">
          <a:avLst/>
        </a:prstGeom>
      </dsp:spPr>
      <dsp:style>
        <a:lnRef idx="3">
          <a:schemeClr val="lt1"/>
        </a:lnRef>
        <a:fillRef idx="1">
          <a:schemeClr val="accent1"/>
        </a:fillRef>
        <a:effectRef idx="1">
          <a:scrgbClr r="0" g="0" b="0"/>
        </a:effectRef>
        <a:fontRef idx="minor">
          <a:schemeClr val="lt1"/>
        </a:fontRef>
      </dsp:style>
      <dsp:txXfrm>
        <a:off x="1437848" y="2115075"/>
        <a:ext cx="475322" cy="1188304"/>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40652CC4-0F86-4DA3-A0E3-AF0231C1B1C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Rectangle 2"/>
          <p:cNvSpPr>
            <a:spLocks noRot="1" noTextEdit="1"/>
          </p:cNvSpPr>
          <p:nvPr>
            <p:ph type="sldImg"/>
          </p:nvPr>
        </p:nvSpPr>
        <p:spPr>
          <a:xfrm>
            <a:off x="879475" y="733425"/>
            <a:ext cx="4889500" cy="3668713"/>
          </a:xfrm>
          <a:prstGeom prst="rect">
            <a:avLst/>
          </a:prstGeom>
          <a:noFill/>
          <a:ln w="9525" cap="flat" cmpd="sng">
            <a:solidFill>
              <a:srgbClr val="000000"/>
            </a:solidFill>
            <a:prstDash val="solid"/>
            <a:headEnd type="none" w="med" len="med"/>
            <a:tailEnd type="none" w="med" len="med"/>
          </a:ln>
        </p:spPr>
      </p:sp>
      <p:sp>
        <p:nvSpPr>
          <p:cNvPr id="94211" name="Rectangle 3"/>
          <p:cNvSpPr>
            <a:spLocks noGrp="1"/>
          </p:cNvSpPr>
          <p:nvPr>
            <p:ph type="body" idx="1"/>
          </p:nvPr>
        </p:nvSpPr>
        <p:spPr>
          <a:xfrm>
            <a:off x="665163" y="4646613"/>
            <a:ext cx="5318125" cy="4402137"/>
          </a:xfrm>
          <a:prstGeom prst="rect">
            <a:avLst/>
          </a:prstGeom>
          <a:noFill/>
          <a:ln w="9525">
            <a:noFill/>
          </a:ln>
        </p:spPr>
        <p:txBody>
          <a:bodyPr/>
          <a:p>
            <a:pPr lvl="0"/>
            <a:endParaRPr lang="zh-CN" altLang="en-US" sz="1000" dirty="0">
              <a:solidFill>
                <a:srgbClr val="00FF00"/>
              </a:solidFill>
              <a:latin typeface="Verdana" panose="020B060403050404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Narrow" panose="020B0606020202030204" pitchFamily="34" charset="0"/>
                <a:ea typeface="微软雅黑" panose="020B0503020204020204" charset="-122"/>
              </a:defRPr>
            </a:lvl1pPr>
            <a:lvl2pPr marL="742950" indent="-285750">
              <a:defRPr>
                <a:solidFill>
                  <a:schemeClr val="tx1"/>
                </a:solidFill>
                <a:latin typeface="Arial Narrow" panose="020B0606020202030204" pitchFamily="34" charset="0"/>
                <a:ea typeface="微软雅黑" panose="020B0503020204020204" charset="-122"/>
              </a:defRPr>
            </a:lvl2pPr>
            <a:lvl3pPr marL="1143000" indent="-228600">
              <a:defRPr>
                <a:solidFill>
                  <a:schemeClr val="tx1"/>
                </a:solidFill>
                <a:latin typeface="Arial Narrow" panose="020B0606020202030204" pitchFamily="34" charset="0"/>
                <a:ea typeface="微软雅黑" panose="020B0503020204020204" charset="-122"/>
              </a:defRPr>
            </a:lvl3pPr>
            <a:lvl4pPr marL="1600200" indent="-228600">
              <a:defRPr>
                <a:solidFill>
                  <a:schemeClr val="tx1"/>
                </a:solidFill>
                <a:latin typeface="Arial Narrow" panose="020B0606020202030204" pitchFamily="34" charset="0"/>
                <a:ea typeface="微软雅黑" panose="020B0503020204020204" charset="-122"/>
              </a:defRPr>
            </a:lvl4pPr>
            <a:lvl5pPr marL="2057400" indent="-228600">
              <a:defRPr>
                <a:solidFill>
                  <a:schemeClr val="tx1"/>
                </a:solidFill>
                <a:latin typeface="Arial Narrow" panose="020B0606020202030204" pitchFamily="34" charset="0"/>
                <a:ea typeface="微软雅黑" panose="020B050302020402020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charset="-122"/>
              </a:defRPr>
            </a:lvl9pPr>
          </a:lstStyle>
          <a:p>
            <a:pPr fontAlgn="base">
              <a:spcBef>
                <a:spcPct val="0"/>
              </a:spcBef>
              <a:spcAft>
                <a:spcPct val="0"/>
              </a:spcAft>
            </a:pPr>
            <a:fld id="{80EC7089-A791-42AF-9C8C-3CE0B3113927}" type="slidenum">
              <a:rPr lang="zh-CN" altLang="en-US" smtClean="0">
                <a:latin typeface="Calibri" panose="020F0502020204030204" charset="0"/>
                <a:ea typeface="宋体" panose="02010600030101010101" pitchFamily="2" charset="-122"/>
              </a:rPr>
            </a:fld>
            <a:endParaRPr lang="zh-CN" altLang="en-US" smtClean="0">
              <a:latin typeface="Calibri" panose="020F050202020403020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927765"/>
            <a:ext cx="9144000" cy="1535690"/>
          </a:xfrm>
        </p:spPr>
        <p:txBody>
          <a:bodyPr anchor="b">
            <a:normAutofit/>
          </a:bodyPr>
          <a:lstStyle>
            <a:lvl1pPr algn="ctr">
              <a:defRPr sz="4800"/>
            </a:lvl1pPr>
          </a:lstStyle>
          <a:p>
            <a:r>
              <a:rPr lang="zh-CN" altLang="en-US" dirty="0" smtClean="0"/>
              <a:t>单击此处编辑母版标题样式</a:t>
            </a:r>
            <a:endParaRPr lang="en-US" dirty="0"/>
          </a:p>
        </p:txBody>
      </p:sp>
      <p:sp>
        <p:nvSpPr>
          <p:cNvPr id="3" name="Subtitle 2"/>
          <p:cNvSpPr>
            <a:spLocks noGrp="1"/>
          </p:cNvSpPr>
          <p:nvPr>
            <p:ph type="subTitle" idx="1"/>
          </p:nvPr>
        </p:nvSpPr>
        <p:spPr>
          <a:xfrm>
            <a:off x="1524000" y="5590308"/>
            <a:ext cx="9144000" cy="602673"/>
          </a:xfrm>
        </p:spPr>
        <p:txBody>
          <a:bodyPr anchor="ctr" anchorCtr="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76168A59-6D68-4B1D-976C-846579BDD7A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95830D-09B5-49FC-859C-960B5F3DDDE4}" type="slidenum">
              <a:rPr lang="zh-CN" altLang="en-US" smtClean="0"/>
            </a:fld>
            <a:endParaRPr lang="zh-CN" altLang="en-US"/>
          </a:p>
        </p:txBody>
      </p:sp>
      <p:sp>
        <p:nvSpPr>
          <p:cNvPr id="8" name="文本框 7"/>
          <p:cNvSpPr txBox="1"/>
          <p:nvPr/>
        </p:nvSpPr>
        <p:spPr>
          <a:xfrm>
            <a:off x="1524001" y="5527962"/>
            <a:ext cx="9143999" cy="536400"/>
          </a:xfrm>
          <a:prstGeom prst="rect">
            <a:avLst/>
          </a:prstGeom>
          <a:blipFill dpi="0" rotWithShape="1">
            <a:blip r:embed="rId3"/>
            <a:srcRect/>
            <a:stretch>
              <a:fillRect t="-2000"/>
            </a:stretch>
          </a:blipFill>
        </p:spPr>
        <p:txBody>
          <a:bodyPr vert="horz" lIns="91440" tIns="45720" rIns="91440" bIns="45720" rtlCol="0" anchor="ctr" anchorCtr="0">
            <a:normAutofit/>
          </a:bodyPr>
          <a:lstStyle>
            <a:defPPr>
              <a:defRPr lang="zh-CN"/>
            </a:defPPr>
            <a:lvl1pPr marL="0" indent="0" algn="ctr" defTabSz="914400" eaLnBrk="1" latinLnBrk="0" hangingPunct="1">
              <a:lnSpc>
                <a:spcPct val="90000"/>
              </a:lnSpc>
              <a:spcBef>
                <a:spcPts val="1000"/>
              </a:spcBef>
              <a:spcAft>
                <a:spcPts val="0"/>
              </a:spcAft>
              <a:buClr>
                <a:schemeClr val="accent3">
                  <a:lumMod val="75000"/>
                </a:schemeClr>
              </a:buClr>
              <a:buFont typeface="Wingdings" panose="05000000000000000000" pitchFamily="2" charset="2"/>
              <a:buNone/>
              <a:defRPr sz="1800" baseline="0">
                <a:solidFill>
                  <a:schemeClr val="accent3"/>
                </a:solidFill>
                <a:effectLst/>
                <a:latin typeface="+mj-lt"/>
                <a:ea typeface="+mj-ea"/>
              </a:defRPr>
            </a:lvl1pPr>
            <a:lvl2pPr indent="0" algn="ctr" defTabSz="914400" eaLnBrk="1" latinLnBrk="0" hangingPunct="1">
              <a:lnSpc>
                <a:spcPct val="90000"/>
              </a:lnSpc>
              <a:spcBef>
                <a:spcPts val="500"/>
              </a:spcBef>
              <a:buFont typeface="Arial" panose="020B0604020202020204" pitchFamily="34" charset="0"/>
              <a:buNone/>
              <a:defRPr sz="2000">
                <a:latin typeface="+mn-lt"/>
                <a:ea typeface="+mn-ea"/>
              </a:defRPr>
            </a:lvl2pPr>
            <a:lvl3pPr indent="0" algn="ctr" defTabSz="914400" eaLnBrk="1" latinLnBrk="0" hangingPunct="1">
              <a:lnSpc>
                <a:spcPct val="90000"/>
              </a:lnSpc>
              <a:spcBef>
                <a:spcPts val="500"/>
              </a:spcBef>
              <a:buFont typeface="Arial" panose="020B0604020202020204" pitchFamily="34" charset="0"/>
              <a:buNone/>
              <a:defRPr sz="1800">
                <a:latin typeface="+mn-lt"/>
                <a:ea typeface="+mn-ea"/>
              </a:defRPr>
            </a:lvl3pPr>
            <a:lvl4pPr indent="0" algn="ctr" defTabSz="914400" eaLnBrk="1" latinLnBrk="0" hangingPunct="1">
              <a:lnSpc>
                <a:spcPct val="90000"/>
              </a:lnSpc>
              <a:spcBef>
                <a:spcPts val="500"/>
              </a:spcBef>
              <a:buFont typeface="Arial" panose="020B0604020202020204" pitchFamily="34" charset="0"/>
              <a:buNone/>
              <a:defRPr sz="1600">
                <a:latin typeface="+mn-lt"/>
                <a:ea typeface="+mn-ea"/>
              </a:defRPr>
            </a:lvl4pPr>
            <a:lvl5pPr indent="0" algn="ctr" defTabSz="914400" eaLnBrk="1" latinLnBrk="0" hangingPunct="1">
              <a:lnSpc>
                <a:spcPct val="90000"/>
              </a:lnSpc>
              <a:spcBef>
                <a:spcPts val="500"/>
              </a:spcBef>
              <a:buFont typeface="Arial" panose="020B0604020202020204" pitchFamily="34" charset="0"/>
              <a:buNone/>
              <a:defRPr sz="1600">
                <a:latin typeface="+mn-lt"/>
                <a:ea typeface="+mn-ea"/>
              </a:defRPr>
            </a:lvl5pPr>
            <a:lvl6pPr indent="0" algn="ctr">
              <a:lnSpc>
                <a:spcPct val="90000"/>
              </a:lnSpc>
              <a:spcBef>
                <a:spcPts val="500"/>
              </a:spcBef>
              <a:buFont typeface="Arial" panose="020B0604020202020204" pitchFamily="34" charset="0"/>
              <a:buNone/>
              <a:defRPr sz="1600">
                <a:latin typeface="+mn-lt"/>
                <a:ea typeface="+mn-ea"/>
              </a:defRPr>
            </a:lvl6pPr>
            <a:lvl7pPr indent="0" algn="ctr">
              <a:lnSpc>
                <a:spcPct val="90000"/>
              </a:lnSpc>
              <a:spcBef>
                <a:spcPts val="500"/>
              </a:spcBef>
              <a:buFont typeface="Arial" panose="020B0604020202020204" pitchFamily="34" charset="0"/>
              <a:buNone/>
              <a:defRPr sz="1600">
                <a:latin typeface="+mn-lt"/>
                <a:ea typeface="+mn-ea"/>
              </a:defRPr>
            </a:lvl7pPr>
            <a:lvl8pPr indent="0" algn="ctr">
              <a:lnSpc>
                <a:spcPct val="90000"/>
              </a:lnSpc>
              <a:spcBef>
                <a:spcPts val="500"/>
              </a:spcBef>
              <a:buFont typeface="Arial" panose="020B0604020202020204" pitchFamily="34" charset="0"/>
              <a:buNone/>
              <a:defRPr sz="1600">
                <a:latin typeface="+mn-lt"/>
                <a:ea typeface="+mn-ea"/>
              </a:defRPr>
            </a:lvl8pPr>
            <a:lvl9pPr indent="0" algn="ctr">
              <a:lnSpc>
                <a:spcPct val="90000"/>
              </a:lnSpc>
              <a:spcBef>
                <a:spcPts val="500"/>
              </a:spcBef>
              <a:buFont typeface="Arial" panose="020B0604020202020204" pitchFamily="34" charset="0"/>
              <a:buNone/>
              <a:defRPr sz="1600">
                <a:latin typeface="+mn-lt"/>
                <a:ea typeface="+mn-ea"/>
              </a:defRPr>
            </a:lvl9pPr>
          </a:lstStyle>
          <a:p>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6" name="日期占位符 2"/>
          <p:cNvSpPr>
            <a:spLocks noGrp="1"/>
          </p:cNvSpPr>
          <p:nvPr>
            <p:ph type="dt" sz="half" idx="10"/>
          </p:nvPr>
        </p:nvSpPr>
        <p:spPr>
          <a:xfrm>
            <a:off x="838200" y="6356352"/>
            <a:ext cx="2743200" cy="365125"/>
          </a:xfrm>
        </p:spPr>
        <p:txBody>
          <a:bodyPr/>
          <a:lstStyle/>
          <a:p>
            <a:fld id="{13D0CE79-49FB-443D-BEF8-6B709DE8FD0C}" type="datetimeFigureOut">
              <a:rPr lang="zh-CN" altLang="en-US" smtClean="0"/>
            </a:fld>
            <a:endParaRPr lang="zh-CN" altLang="en-US"/>
          </a:p>
        </p:txBody>
      </p:sp>
      <p:sp>
        <p:nvSpPr>
          <p:cNvPr id="7" name="页脚占位符 3"/>
          <p:cNvSpPr>
            <a:spLocks noGrp="1"/>
          </p:cNvSpPr>
          <p:nvPr>
            <p:ph type="ftr" sz="quarter" idx="11"/>
          </p:nvPr>
        </p:nvSpPr>
        <p:spPr>
          <a:xfrm>
            <a:off x="4038600" y="6356352"/>
            <a:ext cx="4114800" cy="365125"/>
          </a:xfrm>
        </p:spPr>
        <p:txBody>
          <a:bodyPr/>
          <a:lstStyle/>
          <a:p>
            <a:endParaRPr lang="zh-CN" altLang="en-US"/>
          </a:p>
        </p:txBody>
      </p:sp>
      <p:sp>
        <p:nvSpPr>
          <p:cNvPr id="8" name="灯片编号占位符 4"/>
          <p:cNvSpPr>
            <a:spLocks noGrp="1"/>
          </p:cNvSpPr>
          <p:nvPr>
            <p:ph type="sldNum" sz="quarter" idx="12"/>
          </p:nvPr>
        </p:nvSpPr>
        <p:spPr>
          <a:xfrm>
            <a:off x="8610600" y="6356352"/>
            <a:ext cx="2743200" cy="365125"/>
          </a:xfrm>
        </p:spPr>
        <p:txBody>
          <a:bodyPr/>
          <a:lstStyle/>
          <a:p>
            <a:fld id="{EF906490-237C-474C-BA2E-D98840BC1F8F}" type="slidenum">
              <a:rPr lang="zh-CN" altLang="en-US" smtClean="0"/>
            </a:fld>
            <a:endParaRPr lang="zh-CN" altLang="en-US"/>
          </a:p>
        </p:txBody>
      </p:sp>
      <p:sp>
        <p:nvSpPr>
          <p:cNvPr id="9" name="内容占位符 7"/>
          <p:cNvSpPr>
            <a:spLocks noGrp="1"/>
          </p:cNvSpPr>
          <p:nvPr>
            <p:ph sz="quarter" idx="13"/>
          </p:nvPr>
        </p:nvSpPr>
        <p:spPr>
          <a:xfrm>
            <a:off x="838201" y="571503"/>
            <a:ext cx="10515601" cy="5649913"/>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168A59-6D68-4B1D-976C-846579BDD7A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95830D-09B5-49FC-859C-960B5F3DDDE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grpSp>
        <p:nvGrpSpPr>
          <p:cNvPr id="10" name="组合 9"/>
          <p:cNvGrpSpPr/>
          <p:nvPr/>
        </p:nvGrpSpPr>
        <p:grpSpPr>
          <a:xfrm>
            <a:off x="1851893" y="623074"/>
            <a:ext cx="3209636" cy="5026063"/>
            <a:chOff x="2921000" y="904098"/>
            <a:chExt cx="2387600" cy="3738813"/>
          </a:xfrm>
        </p:grpSpPr>
        <p:cxnSp>
          <p:nvCxnSpPr>
            <p:cNvPr id="7" name="直接连接符 6"/>
            <p:cNvCxnSpPr/>
            <p:nvPr/>
          </p:nvCxnSpPr>
          <p:spPr>
            <a:xfrm flipH="1">
              <a:off x="3668184" y="904098"/>
              <a:ext cx="1640416" cy="1839369"/>
            </a:xfrm>
            <a:prstGeom prst="line">
              <a:avLst/>
            </a:prstGeom>
            <a:noFill/>
            <a:ln w="6350" cap="flat" cmpd="sng" algn="ctr">
              <a:solidFill>
                <a:schemeClr val="accent1">
                  <a:lumMod val="60000"/>
                  <a:lumOff val="40000"/>
                </a:schemeClr>
              </a:solidFill>
              <a:prstDash val="solid"/>
              <a:miter lim="800000"/>
            </a:ln>
            <a:effectLst/>
          </p:spPr>
        </p:cxnSp>
        <p:cxnSp>
          <p:nvCxnSpPr>
            <p:cNvPr id="8" name="直接连接符 7"/>
            <p:cNvCxnSpPr/>
            <p:nvPr/>
          </p:nvCxnSpPr>
          <p:spPr>
            <a:xfrm flipH="1">
              <a:off x="2921000" y="1883836"/>
              <a:ext cx="2387600" cy="2759075"/>
            </a:xfrm>
            <a:prstGeom prst="line">
              <a:avLst/>
            </a:prstGeom>
            <a:noFill/>
            <a:ln w="6350" cap="flat" cmpd="sng" algn="ctr">
              <a:solidFill>
                <a:schemeClr val="accent1">
                  <a:lumMod val="60000"/>
                  <a:lumOff val="40000"/>
                </a:schemeClr>
              </a:solidFill>
              <a:prstDash val="solid"/>
              <a:miter lim="800000"/>
            </a:ln>
            <a:effectLst/>
          </p:spPr>
        </p:cxnSp>
        <p:cxnSp>
          <p:nvCxnSpPr>
            <p:cNvPr id="9" name="直接连接符 8"/>
            <p:cNvCxnSpPr/>
            <p:nvPr/>
          </p:nvCxnSpPr>
          <p:spPr>
            <a:xfrm flipH="1">
              <a:off x="3210984" y="2904598"/>
              <a:ext cx="1066800" cy="1155700"/>
            </a:xfrm>
            <a:prstGeom prst="line">
              <a:avLst/>
            </a:prstGeom>
            <a:noFill/>
            <a:ln w="6350" cap="flat" cmpd="sng" algn="ctr">
              <a:solidFill>
                <a:schemeClr val="accent1">
                  <a:lumMod val="20000"/>
                  <a:lumOff val="80000"/>
                </a:schemeClr>
              </a:solidFill>
              <a:prstDash val="solid"/>
              <a:miter lim="800000"/>
            </a:ln>
            <a:effectLst/>
          </p:spPr>
        </p:cxnSp>
      </p:grpSp>
      <p:sp>
        <p:nvSpPr>
          <p:cNvPr id="2" name="Title 1"/>
          <p:cNvSpPr>
            <a:spLocks noGrp="1"/>
          </p:cNvSpPr>
          <p:nvPr>
            <p:ph type="title"/>
          </p:nvPr>
        </p:nvSpPr>
        <p:spPr>
          <a:xfrm>
            <a:off x="4065633" y="2763983"/>
            <a:ext cx="7157127" cy="1330036"/>
          </a:xfrm>
        </p:spPr>
        <p:txBody>
          <a:bodyPr anchor="ctr" anchorCtr="0">
            <a:normAutofit/>
          </a:bodyPr>
          <a:lstStyle>
            <a:lvl1pPr algn="ctr">
              <a:defRPr sz="4000"/>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3345872" y="4207440"/>
            <a:ext cx="7803863" cy="945785"/>
          </a:xfrm>
        </p:spPr>
        <p:txBody>
          <a:bodyPr>
            <a:normAutofit/>
          </a:bodyPr>
          <a:lstStyle>
            <a:lvl1pPr marL="0" indent="0">
              <a:buNone/>
              <a:defRPr sz="2800">
                <a:solidFill>
                  <a:schemeClr val="accent1">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76168A59-6D68-4B1D-976C-846579BDD7A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95830D-09B5-49FC-859C-960B5F3DDDE4}" type="slidenum">
              <a:rPr lang="zh-CN" altLang="en-US" smtClean="0"/>
            </a:fld>
            <a:endParaRPr lang="zh-CN" altLang="en-US"/>
          </a:p>
        </p:txBody>
      </p:sp>
      <p:sp>
        <p:nvSpPr>
          <p:cNvPr id="11" name="文本框 10"/>
          <p:cNvSpPr txBox="1"/>
          <p:nvPr/>
        </p:nvSpPr>
        <p:spPr>
          <a:xfrm>
            <a:off x="2856328" y="4158641"/>
            <a:ext cx="8366432" cy="536400"/>
          </a:xfrm>
          <a:prstGeom prst="rect">
            <a:avLst/>
          </a:prstGeom>
          <a:blipFill dpi="0" rotWithShape="1">
            <a:blip r:embed="rId2"/>
            <a:srcRect/>
            <a:stretch>
              <a:fillRect t="-2000"/>
            </a:stretch>
          </a:blipFill>
        </p:spPr>
        <p:txBody>
          <a:bodyPr vert="horz" lIns="91440" tIns="45720" rIns="91440" bIns="45720" rtlCol="0" anchor="ctr" anchorCtr="0">
            <a:normAutofit/>
          </a:bodyPr>
          <a:lstStyle>
            <a:defPPr>
              <a:defRPr lang="zh-CN"/>
            </a:defPPr>
            <a:lvl1pPr marL="0" indent="0" algn="ctr" defTabSz="914400" eaLnBrk="1" latinLnBrk="0" hangingPunct="1">
              <a:lnSpc>
                <a:spcPct val="90000"/>
              </a:lnSpc>
              <a:spcBef>
                <a:spcPts val="1000"/>
              </a:spcBef>
              <a:spcAft>
                <a:spcPts val="0"/>
              </a:spcAft>
              <a:buClr>
                <a:schemeClr val="accent3">
                  <a:lumMod val="75000"/>
                </a:schemeClr>
              </a:buClr>
              <a:buFont typeface="Wingdings" panose="05000000000000000000" pitchFamily="2" charset="2"/>
              <a:buNone/>
              <a:defRPr sz="1800" baseline="0">
                <a:solidFill>
                  <a:schemeClr val="accent3"/>
                </a:solidFill>
                <a:effectLst/>
                <a:latin typeface="+mj-lt"/>
                <a:ea typeface="+mj-ea"/>
              </a:defRPr>
            </a:lvl1pPr>
            <a:lvl2pPr indent="0" algn="ctr" defTabSz="914400" eaLnBrk="1" latinLnBrk="0" hangingPunct="1">
              <a:lnSpc>
                <a:spcPct val="90000"/>
              </a:lnSpc>
              <a:spcBef>
                <a:spcPts val="500"/>
              </a:spcBef>
              <a:buFont typeface="Arial" panose="020B0604020202020204" pitchFamily="34" charset="0"/>
              <a:buNone/>
              <a:defRPr sz="2000">
                <a:latin typeface="+mn-lt"/>
                <a:ea typeface="+mn-ea"/>
              </a:defRPr>
            </a:lvl2pPr>
            <a:lvl3pPr indent="0" algn="ctr" defTabSz="914400" eaLnBrk="1" latinLnBrk="0" hangingPunct="1">
              <a:lnSpc>
                <a:spcPct val="90000"/>
              </a:lnSpc>
              <a:spcBef>
                <a:spcPts val="500"/>
              </a:spcBef>
              <a:buFont typeface="Arial" panose="020B0604020202020204" pitchFamily="34" charset="0"/>
              <a:buNone/>
              <a:defRPr sz="1800">
                <a:latin typeface="+mn-lt"/>
                <a:ea typeface="+mn-ea"/>
              </a:defRPr>
            </a:lvl3pPr>
            <a:lvl4pPr indent="0" algn="ctr" defTabSz="914400" eaLnBrk="1" latinLnBrk="0" hangingPunct="1">
              <a:lnSpc>
                <a:spcPct val="90000"/>
              </a:lnSpc>
              <a:spcBef>
                <a:spcPts val="500"/>
              </a:spcBef>
              <a:buFont typeface="Arial" panose="020B0604020202020204" pitchFamily="34" charset="0"/>
              <a:buNone/>
              <a:defRPr sz="1600">
                <a:latin typeface="+mn-lt"/>
                <a:ea typeface="+mn-ea"/>
              </a:defRPr>
            </a:lvl4pPr>
            <a:lvl5pPr indent="0" algn="ctr" defTabSz="914400" eaLnBrk="1" latinLnBrk="0" hangingPunct="1">
              <a:lnSpc>
                <a:spcPct val="90000"/>
              </a:lnSpc>
              <a:spcBef>
                <a:spcPts val="500"/>
              </a:spcBef>
              <a:buFont typeface="Arial" panose="020B0604020202020204" pitchFamily="34" charset="0"/>
              <a:buNone/>
              <a:defRPr sz="1600">
                <a:latin typeface="+mn-lt"/>
                <a:ea typeface="+mn-ea"/>
              </a:defRPr>
            </a:lvl5pPr>
            <a:lvl6pPr indent="0" algn="ctr">
              <a:lnSpc>
                <a:spcPct val="90000"/>
              </a:lnSpc>
              <a:spcBef>
                <a:spcPts val="500"/>
              </a:spcBef>
              <a:buFont typeface="Arial" panose="020B0604020202020204" pitchFamily="34" charset="0"/>
              <a:buNone/>
              <a:defRPr sz="1600">
                <a:latin typeface="+mn-lt"/>
                <a:ea typeface="+mn-ea"/>
              </a:defRPr>
            </a:lvl6pPr>
            <a:lvl7pPr indent="0" algn="ctr">
              <a:lnSpc>
                <a:spcPct val="90000"/>
              </a:lnSpc>
              <a:spcBef>
                <a:spcPts val="500"/>
              </a:spcBef>
              <a:buFont typeface="Arial" panose="020B0604020202020204" pitchFamily="34" charset="0"/>
              <a:buNone/>
              <a:defRPr sz="1600">
                <a:latin typeface="+mn-lt"/>
                <a:ea typeface="+mn-ea"/>
              </a:defRPr>
            </a:lvl7pPr>
            <a:lvl8pPr indent="0" algn="ctr">
              <a:lnSpc>
                <a:spcPct val="90000"/>
              </a:lnSpc>
              <a:spcBef>
                <a:spcPts val="500"/>
              </a:spcBef>
              <a:buFont typeface="Arial" panose="020B0604020202020204" pitchFamily="34" charset="0"/>
              <a:buNone/>
              <a:defRPr sz="1600">
                <a:latin typeface="+mn-lt"/>
                <a:ea typeface="+mn-ea"/>
              </a:defRPr>
            </a:lvl8pPr>
            <a:lvl9pPr indent="0" algn="ctr">
              <a:lnSpc>
                <a:spcPct val="90000"/>
              </a:lnSpc>
              <a:spcBef>
                <a:spcPts val="500"/>
              </a:spcBef>
              <a:buFont typeface="Arial" panose="020B0604020202020204" pitchFamily="34" charset="0"/>
              <a:buNone/>
              <a:defRPr sz="1600">
                <a:latin typeface="+mn-lt"/>
                <a:ea typeface="+mn-ea"/>
              </a:defRPr>
            </a:lvl9pPr>
          </a:lstStyle>
          <a:p>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524000"/>
            <a:ext cx="5181600" cy="4652963"/>
          </a:xfrm>
        </p:spPr>
        <p:txBody>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524000"/>
            <a:ext cx="5181600" cy="4652963"/>
          </a:xfrm>
        </p:spPr>
        <p:txBody>
          <a:bodyPr/>
          <a:lstStyle>
            <a:lvl1pPr marL="0" indent="0">
              <a:buNone/>
              <a:defRPr>
                <a:solidFill>
                  <a:schemeClr val="tx1"/>
                </a:solidFill>
              </a:defRPr>
            </a:lvl1pPr>
            <a:lvl2pPr marL="457200" indent="0">
              <a:buNone/>
              <a:defRPr>
                <a:solidFill>
                  <a:schemeClr val="tx1"/>
                </a:solidFill>
              </a:defRPr>
            </a:lvl2pPr>
            <a:lvl3pPr marL="914400" indent="0">
              <a:buNone/>
              <a:defRPr>
                <a:solidFill>
                  <a:schemeClr val="tx1"/>
                </a:solidFill>
              </a:defRPr>
            </a:lvl3pPr>
            <a:lvl4pPr marL="1371600" indent="0">
              <a:buNone/>
              <a:defRPr>
                <a:solidFill>
                  <a:schemeClr val="tx1"/>
                </a:solidFill>
              </a:defRPr>
            </a:lvl4pPr>
            <a:lvl5pPr marL="1828800" indent="0">
              <a:buNone/>
              <a:defRPr>
                <a:solidFill>
                  <a:schemeClr val="tx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6168A59-6D68-4B1D-976C-846579BDD7AA}"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995830D-09B5-49FC-859C-960B5F3DDDE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149351"/>
          </a:xfrm>
        </p:spPr>
        <p:txBody>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9788" y="163544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3544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6168A59-6D68-4B1D-976C-846579BDD7AA}"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995830D-09B5-49FC-859C-960B5F3DDDE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grpSp>
        <p:nvGrpSpPr>
          <p:cNvPr id="24" name="组合 23"/>
          <p:cNvGrpSpPr/>
          <p:nvPr/>
        </p:nvGrpSpPr>
        <p:grpSpPr>
          <a:xfrm>
            <a:off x="2963703" y="1210397"/>
            <a:ext cx="6264594" cy="4437206"/>
            <a:chOff x="2481952" y="2226154"/>
            <a:chExt cx="4471298" cy="3167016"/>
          </a:xfrm>
        </p:grpSpPr>
        <p:sp>
          <p:nvSpPr>
            <p:cNvPr id="18" name="矩形 17"/>
            <p:cNvSpPr/>
            <p:nvPr/>
          </p:nvSpPr>
          <p:spPr>
            <a:xfrm rot="225092">
              <a:off x="2564502" y="3297717"/>
              <a:ext cx="4332288" cy="725487"/>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19" name="矩形 18"/>
            <p:cNvSpPr/>
            <p:nvPr/>
          </p:nvSpPr>
          <p:spPr>
            <a:xfrm rot="21197296">
              <a:off x="3059802" y="2357917"/>
              <a:ext cx="3341688" cy="7239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20" name="矩形 19"/>
            <p:cNvSpPr/>
            <p:nvPr/>
          </p:nvSpPr>
          <p:spPr>
            <a:xfrm rot="225092">
              <a:off x="2481952" y="3196117"/>
              <a:ext cx="4333875" cy="723900"/>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hangingPunct="1">
                <a:spcBef>
                  <a:spcPts val="0"/>
                </a:spcBef>
                <a:spcAft>
                  <a:spcPts val="0"/>
                </a:spcAft>
                <a:defRPr/>
              </a:pPr>
              <a:endParaRPr lang="zh-CN" altLang="en-US" sz="4400" dirty="0">
                <a:solidFill>
                  <a:schemeClr val="bg1"/>
                </a:solidFill>
              </a:endParaRPr>
            </a:p>
          </p:txBody>
        </p:sp>
        <p:sp>
          <p:nvSpPr>
            <p:cNvPr id="21" name="矩形 20"/>
            <p:cNvSpPr/>
            <p:nvPr/>
          </p:nvSpPr>
          <p:spPr>
            <a:xfrm rot="21197296">
              <a:off x="2972490" y="2226154"/>
              <a:ext cx="3343275" cy="725488"/>
            </a:xfrm>
            <a:prstGeom prst="rect">
              <a:avLst/>
            </a:prstGeom>
            <a:solidFill>
              <a:schemeClr val="accent1"/>
            </a:solidFill>
            <a:ln w="3175">
              <a:noFill/>
            </a:ln>
            <a:effectLst>
              <a:outerShdw blurRad="25400" dist="12700" dir="8100000" algn="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hangingPunct="1">
                <a:spcBef>
                  <a:spcPts val="0"/>
                </a:spcBef>
                <a:spcAft>
                  <a:spcPts val="0"/>
                </a:spcAft>
                <a:defRPr/>
              </a:pPr>
              <a:endParaRPr lang="zh-CN" altLang="en-US" sz="4800" dirty="0">
                <a:solidFill>
                  <a:srgbClr val="FFFFFF"/>
                </a:solidFill>
                <a:cs typeface="Verdana" panose="020B0604030504040204" pitchFamily="34" charset="0"/>
              </a:endParaRPr>
            </a:p>
          </p:txBody>
        </p:sp>
        <p:sp>
          <p:nvSpPr>
            <p:cNvPr id="22" name="KSO_CT2"/>
            <p:cNvSpPr txBox="1"/>
            <p:nvPr/>
          </p:nvSpPr>
          <p:spPr>
            <a:xfrm rot="240000">
              <a:off x="2482452" y="3194929"/>
              <a:ext cx="4334400" cy="723600"/>
            </a:xfrm>
            <a:prstGeom prst="rect">
              <a:avLst/>
            </a:prstGeom>
            <a:noFill/>
          </p:spPr>
          <p:txBody>
            <a:bodyPr vert="horz" lIns="0" tIns="0" rIns="0" bIns="0" rtlCol="0" anchor="ctr">
              <a:normAutofit/>
            </a:bodyPr>
            <a:lstStyle>
              <a:lvl1pPr marL="0" indent="0" algn="ctr" defTabSz="914400" rtl="0" eaLnBrk="1" latinLnBrk="0" hangingPunct="1">
                <a:lnSpc>
                  <a:spcPct val="110000"/>
                </a:lnSpc>
                <a:spcBef>
                  <a:spcPts val="1800"/>
                </a:spcBef>
                <a:spcAft>
                  <a:spcPts val="0"/>
                </a:spcAft>
                <a:buClr>
                  <a:schemeClr val="accent3">
                    <a:lumMod val="75000"/>
                  </a:schemeClr>
                </a:buClr>
                <a:buSzPct val="70000"/>
                <a:buFont typeface="Wingdings 2" panose="05020102010507070707" pitchFamily="18" charset="2"/>
                <a:buNone/>
                <a:defRPr sz="4400" kern="1200" baseline="0">
                  <a:solidFill>
                    <a:schemeClr val="bg1"/>
                  </a:solidFill>
                  <a:effectLst/>
                  <a:latin typeface="+mj-lt"/>
                  <a:ea typeface="+mj-ea"/>
                  <a:cs typeface="+mn-cs"/>
                </a:defRPr>
              </a:lvl1pPr>
              <a:lvl2pPr marL="457200" indent="0" algn="ctr"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None/>
                <a:defRPr sz="2000" kern="1200" baseline="0">
                  <a:solidFill>
                    <a:srgbClr val="7D7D7D"/>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zh-CN" altLang="en-US" dirty="0" smtClean="0"/>
            </a:p>
          </p:txBody>
        </p:sp>
        <p:sp>
          <p:nvSpPr>
            <p:cNvPr id="23" name="KSO_BT1"/>
            <p:cNvSpPr txBox="1"/>
            <p:nvPr/>
          </p:nvSpPr>
          <p:spPr>
            <a:xfrm rot="21180000">
              <a:off x="2972052" y="2226529"/>
              <a:ext cx="3344400" cy="727200"/>
            </a:xfrm>
            <a:prstGeom prst="rect">
              <a:avLst/>
            </a:prstGeom>
          </p:spPr>
          <p:txBody>
            <a:bodyPr vert="horz" lIns="0" tIns="0" rIns="0" bIns="0" rtlCol="0" anchor="ctr" anchorCtr="0">
              <a:normAutofit/>
            </a:bodyPr>
            <a:lstStyle>
              <a:lvl1pPr algn="l" defTabSz="914400" rtl="0" eaLnBrk="1" latinLnBrk="0" hangingPunct="1">
                <a:lnSpc>
                  <a:spcPct val="90000"/>
                </a:lnSpc>
                <a:spcBef>
                  <a:spcPct val="0"/>
                </a:spcBef>
                <a:buNone/>
                <a:defRPr sz="4800" b="1" i="0" kern="1200" baseline="0">
                  <a:solidFill>
                    <a:schemeClr val="bg1"/>
                  </a:solidFill>
                  <a:effectLst/>
                  <a:latin typeface="+mj-lt"/>
                  <a:ea typeface="+mj-ea"/>
                  <a:cs typeface="+mj-cs"/>
                </a:defRPr>
              </a:lvl1pPr>
            </a:lstStyle>
            <a:p>
              <a:pPr>
                <a:spcAft>
                  <a:spcPts val="0"/>
                </a:spcAft>
              </a:pPr>
              <a:endParaRPr lang="en-US" dirty="0"/>
            </a:p>
          </p:txBody>
        </p:sp>
        <p:sp>
          <p:nvSpPr>
            <p:cNvPr id="12" name="矩形 11"/>
            <p:cNvSpPr/>
            <p:nvPr>
              <p:custDataLst>
                <p:tags r:id="rId2"/>
              </p:custDataLst>
            </p:nvPr>
          </p:nvSpPr>
          <p:spPr>
            <a:xfrm rot="518391">
              <a:off x="2716213" y="4799445"/>
              <a:ext cx="3343275" cy="5937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13" name="矩形 12"/>
            <p:cNvSpPr/>
            <p:nvPr>
              <p:custDataLst>
                <p:tags r:id="rId3"/>
              </p:custDataLst>
            </p:nvPr>
          </p:nvSpPr>
          <p:spPr>
            <a:xfrm rot="21396991">
              <a:off x="3603625" y="4362883"/>
              <a:ext cx="3349625" cy="59372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solidFill>
                  <a:srgbClr val="FFFFFF"/>
                </a:solidFill>
              </a:endParaRPr>
            </a:p>
          </p:txBody>
        </p:sp>
        <p:sp>
          <p:nvSpPr>
            <p:cNvPr id="14" name="矩形 13"/>
            <p:cNvSpPr/>
            <p:nvPr>
              <p:custDataLst>
                <p:tags r:id="rId4"/>
              </p:custDataLst>
            </p:nvPr>
          </p:nvSpPr>
          <p:spPr>
            <a:xfrm rot="21396991">
              <a:off x="3521075" y="4261283"/>
              <a:ext cx="3349625" cy="593725"/>
            </a:xfrm>
            <a:prstGeom prst="rect">
              <a:avLst/>
            </a:prstGeom>
            <a:solidFill>
              <a:schemeClr val="accent1"/>
            </a:solidFill>
            <a:ln w="3175">
              <a:noFill/>
            </a:ln>
            <a:effectLst>
              <a:outerShdw blurRad="25400" dist="12700" dir="189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hangingPunct="1">
                <a:spcBef>
                  <a:spcPts val="0"/>
                </a:spcBef>
                <a:spcAft>
                  <a:spcPts val="0"/>
                </a:spcAft>
                <a:defRPr/>
              </a:pPr>
              <a:endParaRPr lang="zh-CN" altLang="en-US" sz="1600" dirty="0">
                <a:solidFill>
                  <a:srgbClr val="FFFFFF"/>
                </a:solidFill>
              </a:endParaRPr>
            </a:p>
          </p:txBody>
        </p:sp>
        <p:sp>
          <p:nvSpPr>
            <p:cNvPr id="15" name="矩形 14"/>
            <p:cNvSpPr/>
            <p:nvPr>
              <p:custDataLst>
                <p:tags r:id="rId5"/>
              </p:custDataLst>
            </p:nvPr>
          </p:nvSpPr>
          <p:spPr>
            <a:xfrm rot="518391">
              <a:off x="2652713" y="4728008"/>
              <a:ext cx="3344862" cy="592137"/>
            </a:xfrm>
            <a:prstGeom prst="rect">
              <a:avLst/>
            </a:prstGeom>
            <a:solidFill>
              <a:schemeClr val="accent1"/>
            </a:solidFill>
            <a:ln w="3175">
              <a:noFill/>
            </a:ln>
            <a:effectLst>
              <a:outerShdw blurRad="25400" dist="127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eaLnBrk="1" hangingPunct="1">
                <a:spcBef>
                  <a:spcPts val="0"/>
                </a:spcBef>
                <a:spcAft>
                  <a:spcPts val="0"/>
                </a:spcAft>
                <a:defRPr/>
              </a:pPr>
              <a:endParaRPr lang="zh-CN" altLang="en-US" sz="1600" dirty="0">
                <a:solidFill>
                  <a:srgbClr val="FFFFFF"/>
                </a:solidFill>
              </a:endParaRPr>
            </a:p>
          </p:txBody>
        </p:sp>
      </p:grpSp>
      <p:sp>
        <p:nvSpPr>
          <p:cNvPr id="3" name="Date Placeholder 2"/>
          <p:cNvSpPr>
            <a:spLocks noGrp="1"/>
          </p:cNvSpPr>
          <p:nvPr>
            <p:ph type="dt" sz="half" idx="10"/>
          </p:nvPr>
        </p:nvSpPr>
        <p:spPr/>
        <p:txBody>
          <a:bodyPr/>
          <a:lstStyle/>
          <a:p>
            <a:fld id="{F77D6D75-5D42-476C-BE7D-9D00EB8E20F7}"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dirty="0"/>
          </a:p>
        </p:txBody>
      </p:sp>
      <p:sp>
        <p:nvSpPr>
          <p:cNvPr id="5" name="Slide Number Placeholder 4"/>
          <p:cNvSpPr>
            <a:spLocks noGrp="1"/>
          </p:cNvSpPr>
          <p:nvPr>
            <p:ph type="sldNum" sz="quarter" idx="12"/>
          </p:nvPr>
        </p:nvSpPr>
        <p:spPr/>
        <p:txBody>
          <a:bodyPr/>
          <a:lstStyle/>
          <a:p>
            <a:fld id="{D7712933-6F41-44B0-A3BE-9B2798590E91}" type="slidenum">
              <a:rPr lang="zh-CN" altLang="en-US" smtClean="0"/>
            </a:fld>
            <a:endParaRPr lang="zh-CN" altLang="en-US"/>
          </a:p>
        </p:txBody>
      </p:sp>
      <p:sp>
        <p:nvSpPr>
          <p:cNvPr id="2" name="Title 1"/>
          <p:cNvSpPr>
            <a:spLocks noGrp="1"/>
          </p:cNvSpPr>
          <p:nvPr>
            <p:ph type="title" hasCustomPrompt="1"/>
          </p:nvPr>
        </p:nvSpPr>
        <p:spPr>
          <a:xfrm rot="21184738">
            <a:off x="3644908" y="1195278"/>
            <a:ext cx="4746759" cy="1033039"/>
          </a:xfrm>
        </p:spPr>
        <p:txBody>
          <a:bodyPr>
            <a:normAutofit/>
          </a:bodyPr>
          <a:lstStyle>
            <a:lvl1pPr algn="ctr">
              <a:defRPr sz="6000">
                <a:solidFill>
                  <a:schemeClr val="bg1"/>
                </a:solidFill>
              </a:defRPr>
            </a:lvl1pPr>
          </a:lstStyle>
          <a:p>
            <a:r>
              <a:rPr lang="zh-CN" altLang="en-US" dirty="0" smtClean="0"/>
              <a:t>编辑标题</a:t>
            </a:r>
            <a:endParaRPr lang="en-US" dirty="0"/>
          </a:p>
        </p:txBody>
      </p:sp>
      <p:sp>
        <p:nvSpPr>
          <p:cNvPr id="26" name="内容占位符 25"/>
          <p:cNvSpPr>
            <a:spLocks noGrp="1"/>
          </p:cNvSpPr>
          <p:nvPr>
            <p:ph sz="quarter" idx="13" hasCustomPrompt="1"/>
          </p:nvPr>
        </p:nvSpPr>
        <p:spPr>
          <a:xfrm rot="237202">
            <a:off x="2942537" y="2568628"/>
            <a:ext cx="6125993" cy="1017577"/>
          </a:xfrm>
        </p:spPr>
        <p:txBody>
          <a:bodyPr anchor="ctr" anchorCtr="0">
            <a:normAutofit/>
          </a:bodyPr>
          <a:lstStyle>
            <a:lvl1pPr marL="0" indent="0" algn="ctr">
              <a:buNone/>
              <a:defRPr sz="3600">
                <a:solidFill>
                  <a:schemeClr val="bg1"/>
                </a:solidFill>
              </a:defRPr>
            </a:lvl1pPr>
          </a:lstStyle>
          <a:p>
            <a:pPr lvl="0"/>
            <a:r>
              <a:rPr lang="zh-CN" altLang="en-US" dirty="0" smtClean="0"/>
              <a:t>添加副标题</a:t>
            </a:r>
            <a:endParaRPr lang="zh-CN" altLang="en-US" dirty="0"/>
          </a:p>
        </p:txBody>
      </p:sp>
      <p:sp>
        <p:nvSpPr>
          <p:cNvPr id="30" name="内容占位符 29"/>
          <p:cNvSpPr>
            <a:spLocks noGrp="1"/>
          </p:cNvSpPr>
          <p:nvPr>
            <p:ph sz="quarter" idx="14" hasCustomPrompt="1"/>
          </p:nvPr>
        </p:nvSpPr>
        <p:spPr>
          <a:xfrm rot="21363546">
            <a:off x="4398990" y="4065587"/>
            <a:ext cx="4697357" cy="899033"/>
          </a:xfrm>
        </p:spPr>
        <p:txBody>
          <a:bodyPr anchor="ctr" anchorCtr="0">
            <a:normAutofit/>
          </a:bodyPr>
          <a:lstStyle>
            <a:lvl1pPr marL="0" indent="0" algn="ctr">
              <a:buNone/>
              <a:defRPr sz="2800">
                <a:solidFill>
                  <a:schemeClr val="bg1"/>
                </a:solidFill>
              </a:defRPr>
            </a:lvl1pPr>
          </a:lstStyle>
          <a:p>
            <a:pPr lvl="0"/>
            <a:r>
              <a:rPr lang="zh-CN" altLang="en-US" dirty="0" smtClean="0"/>
              <a:t>添加副标题</a:t>
            </a:r>
            <a:endParaRPr lang="zh-CN" altLang="en-US" dirty="0"/>
          </a:p>
        </p:txBody>
      </p:sp>
      <p:sp>
        <p:nvSpPr>
          <p:cNvPr id="32" name="内容占位符 31"/>
          <p:cNvSpPr>
            <a:spLocks noGrp="1"/>
          </p:cNvSpPr>
          <p:nvPr>
            <p:ph sz="quarter" idx="15" hasCustomPrompt="1"/>
          </p:nvPr>
        </p:nvSpPr>
        <p:spPr>
          <a:xfrm rot="504065">
            <a:off x="3247718" y="4709646"/>
            <a:ext cx="4715309" cy="900794"/>
          </a:xfrm>
        </p:spPr>
        <p:txBody>
          <a:bodyPr anchor="ctr" anchorCtr="0">
            <a:normAutofit/>
          </a:bodyPr>
          <a:lstStyle>
            <a:lvl1pPr marL="0" indent="0" algn="ctr">
              <a:buNone/>
              <a:defRPr sz="2800">
                <a:solidFill>
                  <a:schemeClr val="bg1"/>
                </a:solidFill>
              </a:defRPr>
            </a:lvl1pPr>
          </a:lstStyle>
          <a:p>
            <a:pPr lvl="0"/>
            <a:r>
              <a:rPr lang="zh-CN" altLang="en-US" dirty="0" smtClean="0"/>
              <a:t>添加副标题</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168A59-6D68-4B1D-976C-846579BDD7AA}"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995830D-09B5-49FC-859C-960B5F3DDDE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35" name="组合 34"/>
          <p:cNvGrpSpPr/>
          <p:nvPr/>
        </p:nvGrpSpPr>
        <p:grpSpPr>
          <a:xfrm>
            <a:off x="629809" y="171983"/>
            <a:ext cx="4574194" cy="2357864"/>
            <a:chOff x="487713" y="115795"/>
            <a:chExt cx="5303739" cy="2733937"/>
          </a:xfrm>
        </p:grpSpPr>
        <p:sp>
          <p:nvSpPr>
            <p:cNvPr id="25" name="矩形 24"/>
            <p:cNvSpPr/>
            <p:nvPr/>
          </p:nvSpPr>
          <p:spPr>
            <a:xfrm>
              <a:off x="2889434" y="942412"/>
              <a:ext cx="603200" cy="633032"/>
            </a:xfrm>
            <a:prstGeom prst="rect">
              <a:avLst/>
            </a:prstGeom>
            <a:solidFill>
              <a:schemeClr val="accent2">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26" name="矩形 25"/>
            <p:cNvSpPr/>
            <p:nvPr/>
          </p:nvSpPr>
          <p:spPr>
            <a:xfrm>
              <a:off x="2077434" y="1416358"/>
              <a:ext cx="694344" cy="762291"/>
            </a:xfrm>
            <a:prstGeom prst="rect">
              <a:avLst/>
            </a:prstGeom>
            <a:solidFill>
              <a:schemeClr val="accent3">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27" name="矩形 26"/>
            <p:cNvSpPr/>
            <p:nvPr/>
          </p:nvSpPr>
          <p:spPr>
            <a:xfrm>
              <a:off x="1327600" y="284088"/>
              <a:ext cx="238133" cy="248573"/>
            </a:xfrm>
            <a:prstGeom prst="rect">
              <a:avLst/>
            </a:pr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45000" lnSpcReduction="20000"/>
            </a:bodyPr>
            <a:lstStyle/>
            <a:p>
              <a:pPr algn="ctr" eaLnBrk="1" hangingPunct="1">
                <a:spcBef>
                  <a:spcPts val="0"/>
                </a:spcBef>
                <a:spcAft>
                  <a:spcPts val="0"/>
                </a:spcAft>
                <a:defRPr/>
              </a:pPr>
              <a:endParaRPr lang="zh-CN" altLang="en-US"/>
            </a:p>
          </p:txBody>
        </p:sp>
        <p:sp>
          <p:nvSpPr>
            <p:cNvPr id="29" name="矩形 28"/>
            <p:cNvSpPr/>
            <p:nvPr/>
          </p:nvSpPr>
          <p:spPr>
            <a:xfrm>
              <a:off x="3376992" y="1667084"/>
              <a:ext cx="1143429" cy="1182648"/>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30" name="矩形 29"/>
            <p:cNvSpPr/>
            <p:nvPr/>
          </p:nvSpPr>
          <p:spPr>
            <a:xfrm>
              <a:off x="4710994" y="1229595"/>
              <a:ext cx="1080458" cy="10837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31" name="矩形 30"/>
            <p:cNvSpPr/>
            <p:nvPr/>
          </p:nvSpPr>
          <p:spPr>
            <a:xfrm>
              <a:off x="1823891" y="367382"/>
              <a:ext cx="947887" cy="89983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32" name="矩形 31"/>
            <p:cNvSpPr/>
            <p:nvPr/>
          </p:nvSpPr>
          <p:spPr>
            <a:xfrm>
              <a:off x="487713" y="115795"/>
              <a:ext cx="176819" cy="184570"/>
            </a:xfrm>
            <a:prstGeom prst="rect">
              <a:avLst/>
            </a:pr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eaLnBrk="1" hangingPunct="1">
                <a:spcBef>
                  <a:spcPts val="0"/>
                </a:spcBef>
                <a:spcAft>
                  <a:spcPts val="0"/>
                </a:spcAft>
                <a:defRPr/>
              </a:pPr>
              <a:endParaRPr lang="zh-CN" altLang="en-US"/>
            </a:p>
          </p:txBody>
        </p:sp>
      </p:grpSp>
      <p:grpSp>
        <p:nvGrpSpPr>
          <p:cNvPr id="36" name="组合 35"/>
          <p:cNvGrpSpPr/>
          <p:nvPr/>
        </p:nvGrpSpPr>
        <p:grpSpPr>
          <a:xfrm>
            <a:off x="10247366" y="2920071"/>
            <a:ext cx="1552748" cy="3771673"/>
            <a:chOff x="7503588" y="3086327"/>
            <a:chExt cx="1552748" cy="3771673"/>
          </a:xfrm>
        </p:grpSpPr>
        <p:sp>
          <p:nvSpPr>
            <p:cNvPr id="21" name="矩形 20"/>
            <p:cNvSpPr/>
            <p:nvPr/>
          </p:nvSpPr>
          <p:spPr>
            <a:xfrm>
              <a:off x="7503588" y="4103818"/>
              <a:ext cx="792117" cy="775546"/>
            </a:xfrm>
            <a:prstGeom prst="rect">
              <a:avLst/>
            </a:pr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22" name="矩形 21"/>
            <p:cNvSpPr/>
            <p:nvPr/>
          </p:nvSpPr>
          <p:spPr>
            <a:xfrm>
              <a:off x="7612959" y="5525652"/>
              <a:ext cx="611488" cy="639660"/>
            </a:xfrm>
            <a:prstGeom prst="rect">
              <a:avLst/>
            </a:prstGeom>
            <a:solidFill>
              <a:schemeClr val="accent4">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23" name="矩形 22"/>
            <p:cNvSpPr/>
            <p:nvPr/>
          </p:nvSpPr>
          <p:spPr>
            <a:xfrm>
              <a:off x="7612959" y="6218340"/>
              <a:ext cx="611488" cy="639660"/>
            </a:xfrm>
            <a:prstGeom prst="rect">
              <a:avLst/>
            </a:prstGeom>
            <a:solidFill>
              <a:schemeClr val="accent3">
                <a:lumMod val="40000"/>
                <a:lumOff val="60000"/>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24" name="矩形 23"/>
            <p:cNvSpPr/>
            <p:nvPr/>
          </p:nvSpPr>
          <p:spPr>
            <a:xfrm>
              <a:off x="8295705" y="6218340"/>
              <a:ext cx="611488" cy="639660"/>
            </a:xfrm>
            <a:prstGeom prst="rect">
              <a:avLst/>
            </a:prstGeom>
            <a:solidFill>
              <a:schemeClr val="accent3">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28" name="矩形 27"/>
            <p:cNvSpPr/>
            <p:nvPr/>
          </p:nvSpPr>
          <p:spPr>
            <a:xfrm>
              <a:off x="8661106" y="5223030"/>
              <a:ext cx="395230" cy="43187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spcBef>
                  <a:spcPts val="0"/>
                </a:spcBef>
                <a:spcAft>
                  <a:spcPts val="0"/>
                </a:spcAft>
                <a:defRPr/>
              </a:pPr>
              <a:endParaRPr lang="zh-CN" altLang="en-US"/>
            </a:p>
          </p:txBody>
        </p:sp>
        <p:sp>
          <p:nvSpPr>
            <p:cNvPr id="33" name="矩形 32"/>
            <p:cNvSpPr/>
            <p:nvPr/>
          </p:nvSpPr>
          <p:spPr>
            <a:xfrm>
              <a:off x="7844080" y="3086327"/>
              <a:ext cx="238134" cy="248572"/>
            </a:xfrm>
            <a:prstGeom prst="rect">
              <a:avLst/>
            </a:prstGeom>
            <a:solidFill>
              <a:schemeClr val="accent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62500" lnSpcReduction="20000"/>
            </a:bodyPr>
            <a:lstStyle/>
            <a:p>
              <a:pPr algn="ctr" eaLnBrk="1" hangingPunct="1">
                <a:spcBef>
                  <a:spcPts val="0"/>
                </a:spcBef>
                <a:spcAft>
                  <a:spcPts val="0"/>
                </a:spcAft>
                <a:defRPr/>
              </a:pPr>
              <a:endParaRPr lang="zh-CN" altLang="en-US"/>
            </a:p>
          </p:txBody>
        </p:sp>
      </p:grpSp>
      <p:sp>
        <p:nvSpPr>
          <p:cNvPr id="2" name="Title 1"/>
          <p:cNvSpPr>
            <a:spLocks noGrp="1"/>
          </p:cNvSpPr>
          <p:nvPr>
            <p:ph type="title"/>
          </p:nvPr>
        </p:nvSpPr>
        <p:spPr>
          <a:xfrm>
            <a:off x="377371" y="2529846"/>
            <a:ext cx="5258609" cy="1573971"/>
          </a:xfrm>
        </p:spPr>
        <p:txBody>
          <a:bodyPr anchor="b">
            <a:normAutofit/>
          </a:bodyPr>
          <a:lstStyle>
            <a:lvl1pPr>
              <a:defRPr sz="3200" b="0"/>
            </a:lvl1pPr>
          </a:lstStyle>
          <a:p>
            <a:r>
              <a:rPr lang="zh-CN" altLang="en-US" dirty="0" smtClean="0"/>
              <a:t>单击此处编辑母版标题样式</a:t>
            </a:r>
            <a:endParaRPr lang="en-US" dirty="0"/>
          </a:p>
        </p:txBody>
      </p:sp>
      <p:sp>
        <p:nvSpPr>
          <p:cNvPr id="3" name="Picture Placeholder 2"/>
          <p:cNvSpPr>
            <a:spLocks noGrp="1"/>
          </p:cNvSpPr>
          <p:nvPr>
            <p:ph type="pic" idx="1"/>
          </p:nvPr>
        </p:nvSpPr>
        <p:spPr>
          <a:xfrm>
            <a:off x="5635980" y="1694080"/>
            <a:ext cx="4471733" cy="4538227"/>
          </a:xfrm>
        </p:spPr>
        <p:txBody>
          <a:bodyPr anchor="t">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377371" y="4174410"/>
            <a:ext cx="4961439" cy="2128489"/>
          </a:xfrm>
        </p:spPr>
        <p:txBody>
          <a:bodyPr>
            <a:normAutofit/>
          </a:bodyPr>
          <a:lstStyle>
            <a:lvl1pPr marL="0" indent="0">
              <a:buNone/>
              <a:defRPr sz="2000">
                <a:solidFill>
                  <a:schemeClr val="bg1">
                    <a:lumMod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endParaRPr lang="zh-CN" altLang="en-US" dirty="0" smtClean="0"/>
          </a:p>
        </p:txBody>
      </p:sp>
      <p:sp>
        <p:nvSpPr>
          <p:cNvPr id="5" name="Date Placeholder 4"/>
          <p:cNvSpPr>
            <a:spLocks noGrp="1"/>
          </p:cNvSpPr>
          <p:nvPr>
            <p:ph type="dt" sz="half" idx="10"/>
          </p:nvPr>
        </p:nvSpPr>
        <p:spPr/>
        <p:txBody>
          <a:bodyPr>
            <a:normAutofit/>
          </a:bodyPr>
          <a:lstStyle/>
          <a:p>
            <a:fld id="{76168A59-6D68-4B1D-976C-846579BDD7AA}" type="datetimeFigureOut">
              <a:rPr lang="zh-CN" altLang="en-US" smtClean="0"/>
            </a:fld>
            <a:endParaRPr lang="zh-CN" altLang="en-US"/>
          </a:p>
        </p:txBody>
      </p:sp>
      <p:sp>
        <p:nvSpPr>
          <p:cNvPr id="6" name="Footer Placeholder 5"/>
          <p:cNvSpPr>
            <a:spLocks noGrp="1"/>
          </p:cNvSpPr>
          <p:nvPr>
            <p:ph type="ftr" sz="quarter" idx="11"/>
          </p:nvPr>
        </p:nvSpPr>
        <p:spPr/>
        <p:txBody>
          <a:bodyPr>
            <a:normAutofit/>
          </a:bodyPr>
          <a:lstStyle/>
          <a:p>
            <a:endParaRPr lang="zh-CN" altLang="en-US"/>
          </a:p>
        </p:txBody>
      </p:sp>
      <p:sp>
        <p:nvSpPr>
          <p:cNvPr id="7" name="Slide Number Placeholder 6"/>
          <p:cNvSpPr>
            <a:spLocks noGrp="1"/>
          </p:cNvSpPr>
          <p:nvPr>
            <p:ph type="sldNum" sz="quarter" idx="12"/>
          </p:nvPr>
        </p:nvSpPr>
        <p:spPr/>
        <p:txBody>
          <a:bodyPr>
            <a:normAutofit/>
          </a:bodyPr>
          <a:lstStyle/>
          <a:p>
            <a:fld id="{C995830D-09B5-49FC-859C-960B5F3DDDE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951720" y="365125"/>
            <a:ext cx="140208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890016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168A59-6D68-4B1D-976C-846579BDD7AA}"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995830D-09B5-49FC-859C-960B5F3DDDE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6.xml"/><Relationship Id="rId12" Type="http://schemas.openxmlformats.org/officeDocument/2006/relationships/tags" Target="../tags/tag5.xml"/><Relationship Id="rId11" Type="http://schemas.openxmlformats.org/officeDocument/2006/relationships/image" Target="../media/image3.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custDataLst>
              <p:tags r:id="rId12"/>
            </p:custDataLst>
          </p:nvPr>
        </p:nvSpPr>
        <p:spPr>
          <a:xfrm>
            <a:off x="838200" y="365125"/>
            <a:ext cx="10515600" cy="945515"/>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custDataLst>
              <p:tags r:id="rId13"/>
            </p:custDataLst>
          </p:nvPr>
        </p:nvSpPr>
        <p:spPr>
          <a:xfrm>
            <a:off x="838200" y="1508760"/>
            <a:ext cx="10515600" cy="466820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800">
                <a:solidFill>
                  <a:schemeClr val="tx1">
                    <a:tint val="75000"/>
                  </a:schemeClr>
                </a:solidFill>
              </a:defRPr>
            </a:lvl1pPr>
          </a:lstStyle>
          <a:p>
            <a:fld id="{76168A59-6D68-4B1D-976C-846579BDD7AA}"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8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800">
                <a:solidFill>
                  <a:schemeClr val="tx1">
                    <a:tint val="75000"/>
                  </a:schemeClr>
                </a:solidFill>
              </a:defRPr>
            </a:lvl1pPr>
          </a:lstStyle>
          <a:p>
            <a:fld id="{C995830D-09B5-49FC-859C-960B5F3DDDE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3600" b="1" kern="1200">
          <a:solidFill>
            <a:schemeClr val="accent1"/>
          </a:solidFill>
          <a:latin typeface="+mj-lt"/>
          <a:ea typeface="+mj-ea"/>
          <a:cs typeface="+mj-cs"/>
        </a:defRPr>
      </a:lvl1pPr>
    </p:titleStyle>
    <p:bodyStyle>
      <a:lvl1pPr marL="342900" indent="-342900" algn="l" defTabSz="914400" rtl="0" eaLnBrk="1" latinLnBrk="0" hangingPunct="1">
        <a:lnSpc>
          <a:spcPct val="90000"/>
        </a:lnSpc>
        <a:spcBef>
          <a:spcPts val="1000"/>
        </a:spcBef>
        <a:buClr>
          <a:schemeClr val="accent3">
            <a:lumMod val="75000"/>
          </a:schemeClr>
        </a:buClr>
        <a:buFont typeface="Wingdings" panose="05000000000000000000" pitchFamily="2" charset="2"/>
        <a:buChar char="¤"/>
        <a:defRPr sz="2400" kern="1200">
          <a:solidFill>
            <a:schemeClr val="accent2"/>
          </a:solidFill>
          <a:latin typeface="+mn-lt"/>
          <a:ea typeface="+mn-ea"/>
          <a:cs typeface="+mn-cs"/>
        </a:defRPr>
      </a:lvl1pPr>
      <a:lvl2pPr marL="800100" indent="-3429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257300" indent="-3429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573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114550" indent="-28575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0.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tags" Target="../tags/tag34.xml"/><Relationship Id="rId2" Type="http://schemas.openxmlformats.org/officeDocument/2006/relationships/image" Target="../media/image8.png"/><Relationship Id="rId1"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5.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3.xml"/><Relationship Id="rId1" Type="http://schemas.openxmlformats.org/officeDocument/2006/relationships/image" Target="../media/image9.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43.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6.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tags" Target="../tags/tag4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custDataLst>
              <p:tags r:id="rId1"/>
            </p:custDataLst>
          </p:nvPr>
        </p:nvSpPr>
        <p:spPr/>
        <p:txBody>
          <a:bodyPr>
            <a:normAutofit/>
          </a:bodyPr>
          <a:lstStyle/>
          <a:p>
            <a:r>
              <a:rPr lang="zh-CN" altLang="en-US" dirty="0"/>
              <a:t>天文学科</a:t>
            </a:r>
            <a:endParaRPr lang="zh-CN" altLang="en-US" dirty="0"/>
          </a:p>
        </p:txBody>
      </p:sp>
      <p:sp>
        <p:nvSpPr>
          <p:cNvPr id="5" name="副标题 4"/>
          <p:cNvSpPr>
            <a:spLocks noGrp="1"/>
          </p:cNvSpPr>
          <p:nvPr>
            <p:ph type="subTitle" idx="1"/>
            <p:custDataLst>
              <p:tags r:id="rId2"/>
            </p:custDataLst>
          </p:nvPr>
        </p:nvSpPr>
        <p:spPr/>
        <p:txBody>
          <a:bodyPr>
            <a:normAutofit/>
          </a:bodyPr>
          <a:lstStyle/>
          <a:p>
            <a:r>
              <a:rPr lang="zh-CN" altLang="en-US" dirty="0"/>
              <a:t>听力练习</a:t>
            </a:r>
            <a:r>
              <a:rPr lang="en-US" altLang="zh-CN" dirty="0"/>
              <a:t>3</a:t>
            </a:r>
            <a:endParaRPr lang="en-US" altLang="zh-CN" dirty="0"/>
          </a:p>
        </p:txBody>
      </p:sp>
    </p:spTree>
    <p:custDataLst>
      <p:tags r:id="rId3"/>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en-US" altLang="zh-CN" sz="4400"/>
              <a:t>  </a:t>
            </a:r>
            <a:r>
              <a:rPr lang="en-US" altLang="zh-CN" sz="4400" u="sng"/>
              <a:t>                     </a:t>
            </a:r>
            <a:r>
              <a:rPr lang="zh-CN" altLang="en-US" sz="4400"/>
              <a:t> are invisible to humans though ants and honeybees are</a:t>
            </a:r>
            <a:r>
              <a:rPr lang="zh-CN" altLang="en-US" sz="4400" u="sng"/>
              <a:t>           </a:t>
            </a:r>
            <a:r>
              <a:rPr lang="zh-CN" altLang="en-US" sz="4400"/>
              <a:t> to them.</a:t>
            </a:r>
            <a:endParaRPr lang="zh-CN" altLang="en-US" sz="4400"/>
          </a:p>
          <a:p>
            <a:endParaRPr lang="zh-CN" altLang="en-US" sz="4800"/>
          </a:p>
          <a:p>
            <a:endParaRPr lang="zh-CN" altLang="en-US" sz="4400"/>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sz="4800"/>
              <a:t>Ultraviolet rays are invisible to humans though ants and honeybees are sensitive to them.</a:t>
            </a:r>
            <a:endParaRPr lang="zh-CN" altLang="en-US" sz="4800"/>
          </a:p>
          <a:p>
            <a:endParaRPr lang="zh-CN" altLang="en-US" sz="5400"/>
          </a:p>
          <a:p>
            <a:r>
              <a:rPr lang="zh-CN" altLang="en-US" sz="4800"/>
              <a:t>人是看不到紫外线的，尽管蚂蚁和蜜蜂可以感觉到。</a:t>
            </a:r>
            <a:endParaRPr lang="zh-CN" altLang="en-US" sz="4800"/>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图示 3"/>
          <p:cNvGraphicFramePr/>
          <p:nvPr/>
        </p:nvGraphicFramePr>
        <p:xfrm>
          <a:off x="2032000" y="719455"/>
          <a:ext cx="8128000" cy="54184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ustDataLst>
      <p:tags r:id="rId6"/>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1508" name="Picture 4" descr="aristotle"/>
          <p:cNvPicPr>
            <a:picLocks noChangeAspect="1"/>
          </p:cNvPicPr>
          <p:nvPr/>
        </p:nvPicPr>
        <p:blipFill>
          <a:blip r:embed="rId1">
            <a:lum bright="70000" contrast="-70000"/>
          </a:blip>
          <a:stretch>
            <a:fillRect/>
          </a:stretch>
        </p:blipFill>
        <p:spPr>
          <a:xfrm>
            <a:off x="2332355" y="237490"/>
            <a:ext cx="7313930" cy="6109335"/>
          </a:xfrm>
          <a:prstGeom prst="rect">
            <a:avLst/>
          </a:prstGeom>
          <a:solidFill>
            <a:schemeClr val="tx1"/>
          </a:solidFill>
          <a:ln w="9525">
            <a:noFill/>
          </a:ln>
          <a:effectLst>
            <a:glow rad="101600">
              <a:schemeClr val="accent1">
                <a:satMod val="175000"/>
                <a:alpha val="40000"/>
              </a:schemeClr>
            </a:glow>
          </a:effectLst>
        </p:spPr>
      </p:pic>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rcRect r="1764" b="5678"/>
          <a:stretch>
            <a:fillRect/>
          </a:stretch>
        </p:blipFill>
        <p:spPr>
          <a:xfrm>
            <a:off x="600710" y="254635"/>
            <a:ext cx="10833100" cy="6348730"/>
          </a:xfrm>
          <a:prstGeom prst="rect">
            <a:avLst/>
          </a:prstGeom>
        </p:spPr>
      </p:pic>
    </p:spTree>
    <p:custDataLst>
      <p:tags r:id="rId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1"/>
          <p:cNvSpPr>
            <a:spLocks noGrp="1"/>
          </p:cNvSpPr>
          <p:nvPr>
            <p:ph type="title"/>
          </p:nvPr>
        </p:nvSpPr>
        <p:spPr>
          <a:xfrm>
            <a:off x="2054225" y="400050"/>
            <a:ext cx="8083550" cy="601663"/>
          </a:xfrm>
        </p:spPr>
        <p:txBody>
          <a:bodyPr lIns="91440" tIns="45720" rIns="91440" bIns="45720" anchor="ctr">
            <a:normAutofit fontScale="90000"/>
          </a:bodyPr>
          <a:p>
            <a:pPr defTabSz="685800"/>
            <a:r>
              <a:rPr lang="en-US" altLang="zh-CN" kern="1200">
                <a:latin typeface="+mj-lt"/>
                <a:ea typeface="+mj-ea"/>
                <a:cs typeface="+mj-cs"/>
              </a:rPr>
              <a:t>universe cosmos </a:t>
            </a:r>
            <a:endParaRPr lang="en-US" altLang="zh-CN" kern="1200">
              <a:latin typeface="+mj-lt"/>
              <a:ea typeface="+mj-ea"/>
              <a:cs typeface="+mj-cs"/>
            </a:endParaRPr>
          </a:p>
        </p:txBody>
      </p:sp>
      <p:sp>
        <p:nvSpPr>
          <p:cNvPr id="22530" name="内容占位符 4"/>
          <p:cNvSpPr>
            <a:spLocks noGrp="1"/>
          </p:cNvSpPr>
          <p:nvPr>
            <p:ph sz="half" idx="2"/>
          </p:nvPr>
        </p:nvSpPr>
        <p:spPr>
          <a:xfrm>
            <a:off x="5642610" y="1325880"/>
            <a:ext cx="6055995" cy="4526280"/>
          </a:xfrm>
        </p:spPr>
        <p:txBody>
          <a:bodyPr lIns="91440" tIns="45720" rIns="91440" bIns="45720" anchor="t">
            <a:normAutofit lnSpcReduction="20000"/>
          </a:bodyPr>
          <a:p>
            <a:pPr defTabSz="685800">
              <a:buSzPct val="70000"/>
            </a:pPr>
            <a:r>
              <a:rPr lang="en-US" altLang="zh-CN" sz="3200" kern="1200">
                <a:latin typeface="+mn-lt"/>
                <a:ea typeface="+mn-ea"/>
                <a:cs typeface="+mn-cs"/>
              </a:rPr>
              <a:t>revolve</a:t>
            </a:r>
            <a:r>
              <a:rPr lang="zh-CN" altLang="en-US" sz="3200" kern="1200">
                <a:latin typeface="+mn-lt"/>
                <a:ea typeface="+mn-ea"/>
                <a:cs typeface="+mn-cs"/>
              </a:rPr>
              <a:t>，</a:t>
            </a:r>
            <a:r>
              <a:rPr lang="en-US" altLang="zh-CN" sz="3200" kern="1200">
                <a:latin typeface="+mn-lt"/>
                <a:ea typeface="+mn-ea"/>
                <a:cs typeface="+mn-cs"/>
              </a:rPr>
              <a:t> orbit(</a:t>
            </a:r>
            <a:r>
              <a:rPr lang="en-US" altLang="zh-CN" sz="3200">
                <a:sym typeface="+mn-ea"/>
              </a:rPr>
              <a:t> ellipse</a:t>
            </a:r>
            <a:r>
              <a:rPr lang="zh-CN" altLang="en-US" sz="3200">
                <a:sym typeface="+mn-ea"/>
              </a:rPr>
              <a:t>，</a:t>
            </a:r>
            <a:r>
              <a:rPr lang="en-US" altLang="zh-CN" sz="3200">
                <a:sym typeface="+mn-ea"/>
              </a:rPr>
              <a:t>elliptical</a:t>
            </a:r>
            <a:r>
              <a:rPr lang="zh-CN" altLang="en-US" sz="3200">
                <a:sym typeface="+mn-ea"/>
              </a:rPr>
              <a:t>，</a:t>
            </a:r>
            <a:r>
              <a:rPr lang="en-US" altLang="zh-CN" sz="3200">
                <a:sym typeface="+mn-ea"/>
              </a:rPr>
              <a:t>circle</a:t>
            </a:r>
            <a:r>
              <a:rPr lang="zh-CN" altLang="en-US" sz="3200">
                <a:sym typeface="+mn-ea"/>
              </a:rPr>
              <a:t>，</a:t>
            </a:r>
            <a:r>
              <a:rPr lang="en-US" altLang="zh-CN" sz="3200">
                <a:sym typeface="+mn-ea"/>
              </a:rPr>
              <a:t>circular</a:t>
            </a:r>
            <a:r>
              <a:rPr lang="en-US" altLang="zh-CN" sz="3200" kern="1200">
                <a:latin typeface="+mn-lt"/>
                <a:ea typeface="+mn-ea"/>
                <a:cs typeface="+mn-cs"/>
              </a:rPr>
              <a:t>)</a:t>
            </a:r>
            <a:endParaRPr lang="en-US" altLang="zh-CN" sz="3200" kern="1200">
              <a:latin typeface="+mn-lt"/>
              <a:ea typeface="+mn-ea"/>
              <a:cs typeface="+mn-cs"/>
            </a:endParaRPr>
          </a:p>
          <a:p>
            <a:pPr defTabSz="685800">
              <a:buSzPct val="70000"/>
            </a:pPr>
            <a:r>
              <a:rPr lang="en-US" altLang="zh-CN" sz="3200" kern="1200">
                <a:latin typeface="+mn-lt"/>
                <a:ea typeface="+mn-ea"/>
                <a:cs typeface="+mn-cs"/>
              </a:rPr>
              <a:t>rotate, stationary, still</a:t>
            </a:r>
            <a:endParaRPr lang="en-US" altLang="zh-CN" sz="3200" kern="1200">
              <a:latin typeface="+mn-lt"/>
              <a:ea typeface="+mn-ea"/>
              <a:cs typeface="+mn-cs"/>
            </a:endParaRPr>
          </a:p>
          <a:p>
            <a:pPr defTabSz="685800">
              <a:buSzPct val="70000"/>
            </a:pPr>
            <a:r>
              <a:rPr lang="en-US" altLang="zh-CN" sz="3200" kern="1200">
                <a:latin typeface="+mn-lt"/>
                <a:ea typeface="+mn-ea"/>
                <a:cs typeface="+mn-cs"/>
              </a:rPr>
              <a:t>geochemistry</a:t>
            </a:r>
            <a:endParaRPr lang="en-US" altLang="zh-CN" sz="3200" kern="1200">
              <a:latin typeface="+mn-lt"/>
              <a:ea typeface="+mn-ea"/>
              <a:cs typeface="+mn-cs"/>
            </a:endParaRPr>
          </a:p>
          <a:p>
            <a:pPr defTabSz="685800">
              <a:buSzPct val="70000"/>
            </a:pPr>
            <a:r>
              <a:rPr lang="en-US" altLang="zh-CN" sz="3200" kern="1200">
                <a:latin typeface="+mn-lt"/>
                <a:ea typeface="+mn-ea"/>
                <a:cs typeface="+mn-cs"/>
              </a:rPr>
              <a:t>terrestrial planets </a:t>
            </a:r>
            <a:r>
              <a:rPr lang="zh-CN" altLang="en-US" sz="3200" kern="1200">
                <a:latin typeface="+mn-lt"/>
                <a:ea typeface="+mn-ea"/>
                <a:cs typeface="+mn-cs"/>
              </a:rPr>
              <a:t>（</a:t>
            </a:r>
            <a:r>
              <a:rPr lang="en-US" altLang="zh-CN" sz="3200" kern="1200">
                <a:latin typeface="+mn-lt"/>
                <a:ea typeface="+mn-ea"/>
                <a:cs typeface="+mn-cs"/>
              </a:rPr>
              <a:t>earth-like</a:t>
            </a:r>
            <a:r>
              <a:rPr lang="zh-CN" altLang="en-US" sz="3200" kern="1200">
                <a:latin typeface="+mn-lt"/>
                <a:ea typeface="+mn-ea"/>
                <a:cs typeface="+mn-cs"/>
              </a:rPr>
              <a:t>）</a:t>
            </a:r>
            <a:endParaRPr lang="zh-CN" altLang="en-US" sz="3200" kern="1200">
              <a:latin typeface="+mn-lt"/>
              <a:ea typeface="+mn-ea"/>
              <a:cs typeface="+mn-cs"/>
            </a:endParaRPr>
          </a:p>
          <a:p>
            <a:pPr defTabSz="685800">
              <a:buSzPct val="70000"/>
            </a:pPr>
            <a:r>
              <a:rPr lang="en-US" altLang="zh-CN" sz="3200" kern="1200">
                <a:latin typeface="+mn-lt"/>
                <a:ea typeface="+mn-ea"/>
                <a:cs typeface="+mn-cs"/>
              </a:rPr>
              <a:t>territory</a:t>
            </a:r>
            <a:r>
              <a:rPr lang="zh-CN" altLang="en-US" sz="3200" kern="1200">
                <a:latin typeface="+mn-lt"/>
                <a:ea typeface="+mn-ea"/>
                <a:cs typeface="+mn-cs"/>
              </a:rPr>
              <a:t>，</a:t>
            </a:r>
            <a:r>
              <a:rPr lang="en-US" altLang="zh-CN" sz="3200" kern="1200">
                <a:latin typeface="+mn-lt"/>
                <a:ea typeface="+mn-ea"/>
                <a:cs typeface="+mn-cs"/>
              </a:rPr>
              <a:t> territorial</a:t>
            </a:r>
            <a:endParaRPr lang="en-US" altLang="zh-CN" sz="3200" kern="1200">
              <a:latin typeface="+mn-lt"/>
              <a:ea typeface="+mn-ea"/>
              <a:cs typeface="+mn-cs"/>
            </a:endParaRPr>
          </a:p>
          <a:p>
            <a:pPr defTabSz="685800">
              <a:buSzPct val="70000"/>
            </a:pPr>
            <a:r>
              <a:rPr lang="en-US" altLang="zh-CN" sz="3200" kern="1200">
                <a:latin typeface="+mn-lt"/>
                <a:ea typeface="+mn-ea"/>
                <a:cs typeface="+mn-cs"/>
              </a:rPr>
              <a:t>extraterrestrial</a:t>
            </a:r>
            <a:endParaRPr lang="en-US" altLang="zh-CN" sz="3200" kern="1200">
              <a:latin typeface="+mn-lt"/>
              <a:ea typeface="+mn-ea"/>
              <a:cs typeface="+mn-cs"/>
            </a:endParaRPr>
          </a:p>
          <a:p>
            <a:pPr defTabSz="685800">
              <a:buSzPct val="70000"/>
            </a:pPr>
            <a:r>
              <a:rPr lang="en-US" altLang="zh-CN" sz="3200" kern="1200">
                <a:latin typeface="+mn-lt"/>
                <a:ea typeface="+mn-ea"/>
                <a:cs typeface="+mn-cs"/>
              </a:rPr>
              <a:t>Jovian planets</a:t>
            </a:r>
            <a:endParaRPr lang="en-US" altLang="zh-CN" sz="3200" kern="1200">
              <a:latin typeface="+mn-lt"/>
              <a:ea typeface="+mn-ea"/>
              <a:cs typeface="+mn-cs"/>
            </a:endParaRPr>
          </a:p>
          <a:p>
            <a:pPr defTabSz="685800">
              <a:buSzPct val="70000"/>
            </a:pPr>
            <a:r>
              <a:rPr lang="en-US" altLang="zh-CN" sz="3200" kern="1200">
                <a:latin typeface="+mn-lt"/>
                <a:ea typeface="+mn-ea"/>
                <a:cs typeface="+mn-cs"/>
              </a:rPr>
              <a:t>gas giant</a:t>
            </a:r>
            <a:endParaRPr lang="en-US" altLang="zh-CN" sz="3200" kern="1200">
              <a:latin typeface="+mn-lt"/>
              <a:ea typeface="+mn-ea"/>
              <a:cs typeface="+mn-cs"/>
            </a:endParaRPr>
          </a:p>
          <a:p>
            <a:pPr defTabSz="685800">
              <a:buSzPct val="70000"/>
            </a:pPr>
            <a:endParaRPr lang="en-US" altLang="zh-CN" sz="3600" kern="1200">
              <a:latin typeface="+mn-lt"/>
              <a:ea typeface="+mn-ea"/>
              <a:cs typeface="+mn-cs"/>
            </a:endParaRPr>
          </a:p>
          <a:p>
            <a:pPr defTabSz="685800">
              <a:buSzPct val="70000"/>
            </a:pPr>
            <a:endParaRPr lang="en-US" altLang="zh-CN" sz="3600" kern="1200">
              <a:latin typeface="+mn-lt"/>
              <a:ea typeface="+mn-ea"/>
              <a:cs typeface="+mn-cs"/>
            </a:endParaRPr>
          </a:p>
          <a:p>
            <a:pPr defTabSz="685800">
              <a:buSzPct val="70000"/>
            </a:pPr>
            <a:endParaRPr lang="en-US" altLang="zh-CN" kern="1200">
              <a:latin typeface="+mn-lt"/>
              <a:ea typeface="+mn-ea"/>
              <a:cs typeface="+mn-cs"/>
            </a:endParaRPr>
          </a:p>
        </p:txBody>
      </p:sp>
      <p:sp>
        <p:nvSpPr>
          <p:cNvPr id="22531" name="内容占位符 5"/>
          <p:cNvSpPr>
            <a:spLocks noGrp="1"/>
          </p:cNvSpPr>
          <p:nvPr>
            <p:ph sz="half" idx="1"/>
          </p:nvPr>
        </p:nvSpPr>
        <p:spPr>
          <a:xfrm>
            <a:off x="713105" y="1194753"/>
            <a:ext cx="3886200" cy="4787900"/>
          </a:xfrm>
        </p:spPr>
        <p:txBody>
          <a:bodyPr lIns="91440" tIns="45720" rIns="91440" bIns="45720" anchor="t"/>
          <a:p>
            <a:pPr defTabSz="685800">
              <a:buSzPct val="70000"/>
            </a:pPr>
            <a:r>
              <a:rPr lang="en-US" altLang="zh-CN" sz="3200" kern="1200">
                <a:latin typeface="+mn-lt"/>
                <a:ea typeface="+mn-ea"/>
                <a:cs typeface="+mn-cs"/>
              </a:rPr>
              <a:t>galaxy system</a:t>
            </a:r>
            <a:endParaRPr lang="en-US" altLang="zh-CN" sz="3200" kern="1200">
              <a:latin typeface="+mn-lt"/>
              <a:ea typeface="+mn-ea"/>
              <a:cs typeface="+mn-cs"/>
            </a:endParaRPr>
          </a:p>
          <a:p>
            <a:pPr defTabSz="685800">
              <a:buSzPct val="70000"/>
            </a:pPr>
            <a:r>
              <a:rPr lang="en-US" altLang="zh-CN" sz="3200" kern="1200">
                <a:latin typeface="+mn-lt"/>
                <a:ea typeface="+mn-ea"/>
                <a:cs typeface="+mn-cs"/>
              </a:rPr>
              <a:t>the Milky way</a:t>
            </a:r>
            <a:endParaRPr lang="en-US" altLang="zh-CN" sz="3200" kern="1200">
              <a:latin typeface="+mn-lt"/>
              <a:ea typeface="+mn-ea"/>
              <a:cs typeface="+mn-cs"/>
            </a:endParaRPr>
          </a:p>
          <a:p>
            <a:pPr defTabSz="685800">
              <a:buSzPct val="70000"/>
            </a:pPr>
            <a:r>
              <a:rPr lang="en-US" altLang="zh-CN" sz="3200" kern="1200">
                <a:latin typeface="+mn-lt"/>
                <a:ea typeface="+mn-ea"/>
                <a:cs typeface="+mn-cs"/>
              </a:rPr>
              <a:t>solar system</a:t>
            </a:r>
            <a:endParaRPr lang="en-US" altLang="zh-CN" sz="3200" kern="1200">
              <a:latin typeface="+mn-lt"/>
              <a:ea typeface="+mn-ea"/>
              <a:cs typeface="+mn-cs"/>
            </a:endParaRPr>
          </a:p>
          <a:p>
            <a:pPr defTabSz="685800">
              <a:buSzPct val="70000"/>
            </a:pPr>
            <a:r>
              <a:rPr lang="en-US" altLang="zh-CN" sz="3200" kern="1200">
                <a:latin typeface="+mn-lt"/>
                <a:ea typeface="+mn-ea"/>
                <a:cs typeface="+mn-cs"/>
              </a:rPr>
              <a:t>interplanetary</a:t>
            </a:r>
            <a:endParaRPr lang="en-US" altLang="zh-CN" sz="3200" kern="1200">
              <a:latin typeface="+mn-lt"/>
              <a:ea typeface="+mn-ea"/>
              <a:cs typeface="+mn-cs"/>
            </a:endParaRPr>
          </a:p>
          <a:p>
            <a:pPr defTabSz="685800">
              <a:buSzPct val="70000"/>
            </a:pPr>
            <a:r>
              <a:rPr lang="en-US" altLang="zh-CN" sz="3200" kern="1200">
                <a:latin typeface="+mn-lt"/>
                <a:ea typeface="+mn-ea"/>
                <a:cs typeface="+mn-cs"/>
              </a:rPr>
              <a:t>debris</a:t>
            </a:r>
            <a:endParaRPr lang="en-US" altLang="zh-CN" sz="3200" kern="1200">
              <a:latin typeface="+mn-lt"/>
              <a:ea typeface="+mn-ea"/>
              <a:cs typeface="+mn-cs"/>
            </a:endParaRPr>
          </a:p>
          <a:p>
            <a:pPr defTabSz="685800">
              <a:buSzPct val="70000"/>
            </a:pPr>
            <a:r>
              <a:rPr lang="en-US" altLang="zh-CN" sz="3200" kern="1200">
                <a:latin typeface="+mn-lt"/>
                <a:ea typeface="+mn-ea"/>
                <a:cs typeface="+mn-cs"/>
              </a:rPr>
              <a:t>comet</a:t>
            </a:r>
            <a:endParaRPr lang="en-US" altLang="zh-CN" sz="3200" kern="1200">
              <a:latin typeface="+mn-lt"/>
              <a:ea typeface="+mn-ea"/>
              <a:cs typeface="+mn-cs"/>
            </a:endParaRPr>
          </a:p>
          <a:p>
            <a:pPr defTabSz="685800">
              <a:buSzPct val="70000"/>
            </a:pPr>
            <a:r>
              <a:rPr lang="en-US" altLang="zh-CN" sz="3200" kern="1200">
                <a:latin typeface="+mn-lt"/>
                <a:ea typeface="+mn-ea"/>
                <a:cs typeface="+mn-cs"/>
              </a:rPr>
              <a:t>asteroid</a:t>
            </a:r>
            <a:endParaRPr lang="en-US" altLang="zh-CN" sz="3200" kern="1200">
              <a:latin typeface="+mn-lt"/>
              <a:ea typeface="+mn-ea"/>
              <a:cs typeface="+mn-c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内容占位符 3"/>
          <p:cNvPicPr>
            <a:picLocks noChangeAspect="1"/>
          </p:cNvPicPr>
          <p:nvPr>
            <p:ph idx="1"/>
          </p:nvPr>
        </p:nvPicPr>
        <p:blipFill>
          <a:blip r:embed="rId1"/>
          <a:stretch>
            <a:fillRect/>
          </a:stretch>
        </p:blipFill>
        <p:spPr>
          <a:xfrm>
            <a:off x="1166495" y="-102235"/>
            <a:ext cx="9212580" cy="7340600"/>
          </a:xfrm>
          <a:prstGeom prst="rect">
            <a:avLst/>
          </a:prstGeom>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图示 1"/>
          <p:cNvGraphicFramePr/>
          <p:nvPr/>
        </p:nvGraphicFramePr>
        <p:xfrm>
          <a:off x="1946910" y="340995"/>
          <a:ext cx="8128000" cy="54184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3" name="表格 2"/>
          <p:cNvGraphicFramePr/>
          <p:nvPr/>
        </p:nvGraphicFramePr>
        <p:xfrm>
          <a:off x="1411605" y="442595"/>
          <a:ext cx="9368790" cy="6126480"/>
        </p:xfrm>
        <a:graphic>
          <a:graphicData uri="http://schemas.openxmlformats.org/drawingml/2006/table">
            <a:tbl>
              <a:tblPr firstRow="1" bandRow="1">
                <a:tableStyleId>{5C22544A-7EE6-4342-B048-85BDC9FD1C3A}</a:tableStyleId>
              </a:tblPr>
              <a:tblGrid>
                <a:gridCol w="1561465"/>
                <a:gridCol w="1561553"/>
                <a:gridCol w="1561112"/>
                <a:gridCol w="1561465"/>
                <a:gridCol w="1561642"/>
                <a:gridCol w="1561553"/>
              </a:tblGrid>
              <a:tr h="975360">
                <a:tc>
                  <a:txBody>
                    <a:bodyPr/>
                    <a:p>
                      <a:pPr algn="ctr">
                        <a:buNone/>
                      </a:pPr>
                      <a:r>
                        <a:rPr lang="zh-CN" altLang="en-US" sz="3200" b="1"/>
                        <a:t>结构</a:t>
                      </a:r>
                      <a:endParaRPr lang="zh-CN" altLang="en-US" sz="3200" b="1"/>
                    </a:p>
                  </a:txBody>
                  <a:tcPr anchor="ctr" anchorCtr="0"/>
                </a:tc>
                <a:tc>
                  <a:txBody>
                    <a:bodyPr/>
                    <a:p>
                      <a:pPr algn="ctr">
                        <a:buNone/>
                      </a:pPr>
                      <a:endParaRPr lang="en-US" altLang="zh-CN" sz="3200" b="1"/>
                    </a:p>
                  </a:txBody>
                  <a:tcPr anchor="ctr" anchorCtr="0"/>
                </a:tc>
                <a:tc>
                  <a:txBody>
                    <a:bodyPr/>
                    <a:p>
                      <a:pPr algn="ctr">
                        <a:buNone/>
                      </a:pPr>
                      <a:endParaRPr lang="zh-CN" altLang="en-US" sz="3200" b="1"/>
                    </a:p>
                  </a:txBody>
                  <a:tcPr anchor="ctr" anchorCtr="0"/>
                </a:tc>
                <a:tc>
                  <a:txBody>
                    <a:bodyPr/>
                    <a:p>
                      <a:pPr algn="ctr">
                        <a:buNone/>
                      </a:pPr>
                      <a:endParaRPr lang="zh-CN" altLang="en-US" sz="3200" b="1"/>
                    </a:p>
                  </a:txBody>
                  <a:tcPr anchor="ctr" anchorCtr="0"/>
                </a:tc>
                <a:tc>
                  <a:txBody>
                    <a:bodyPr/>
                    <a:p>
                      <a:pPr algn="ctr">
                        <a:buNone/>
                      </a:pPr>
                      <a:endParaRPr lang="zh-CN" altLang="en-US" sz="3200" b="1"/>
                    </a:p>
                  </a:txBody>
                  <a:tcPr anchor="ctr" anchorCtr="0"/>
                </a:tc>
                <a:tc>
                  <a:txBody>
                    <a:bodyPr/>
                    <a:p>
                      <a:pPr algn="ctr">
                        <a:buNone/>
                      </a:pPr>
                      <a:endParaRPr lang="zh-CN" altLang="en-US" sz="3200" b="1"/>
                    </a:p>
                  </a:txBody>
                  <a:tcPr anchor="ctr" anchorCtr="0"/>
                </a:tc>
              </a:tr>
              <a:tr h="1066800">
                <a:tc>
                  <a:txBody>
                    <a:bodyPr/>
                    <a:p>
                      <a:pPr algn="ctr">
                        <a:buNone/>
                      </a:pPr>
                      <a:r>
                        <a:rPr lang="zh-CN" altLang="en-US" sz="3200" b="1"/>
                        <a:t>并列</a:t>
                      </a:r>
                      <a:endParaRPr lang="zh-CN" altLang="en-US" sz="3200" b="1"/>
                    </a:p>
                  </a:txBody>
                  <a:tcPr anchor="ctr" anchorCtr="0"/>
                </a:tc>
                <a:tc>
                  <a:txBody>
                    <a:bodyPr/>
                    <a:p>
                      <a:pPr algn="ctr">
                        <a:buNone/>
                      </a:pPr>
                      <a:r>
                        <a:rPr lang="zh-CN" altLang="en-US" sz="3200" b="1"/>
                        <a:t>主旨</a:t>
                      </a:r>
                      <a:endParaRPr lang="zh-CN" altLang="en-US" sz="3200" b="1"/>
                    </a:p>
                  </a:txBody>
                  <a:tcPr anchor="ctr" anchorCtr="0"/>
                </a:tc>
                <a:tc>
                  <a:txBody>
                    <a:bodyPr/>
                    <a:p>
                      <a:pPr algn="ctr">
                        <a:buNone/>
                      </a:pPr>
                      <a:r>
                        <a:rPr lang="zh-CN" altLang="en-US" sz="3200" b="1"/>
                        <a:t>论点</a:t>
                      </a:r>
                      <a:r>
                        <a:rPr lang="en-US" altLang="zh-CN" sz="3200" b="1"/>
                        <a:t>1</a:t>
                      </a:r>
                      <a:endParaRPr lang="en-US" altLang="zh-CN" sz="3200" b="1"/>
                    </a:p>
                  </a:txBody>
                  <a:tcPr anchor="ctr" anchorCtr="0"/>
                </a:tc>
                <a:tc>
                  <a:txBody>
                    <a:bodyPr/>
                    <a:p>
                      <a:pPr algn="ctr">
                        <a:buNone/>
                      </a:pPr>
                      <a:r>
                        <a:rPr lang="zh-CN" altLang="en-US" sz="3200" b="1"/>
                        <a:t>论点</a:t>
                      </a:r>
                      <a:r>
                        <a:rPr lang="en-US" altLang="zh-CN" sz="3200" b="1"/>
                        <a:t>2</a:t>
                      </a:r>
                      <a:endParaRPr lang="en-US" altLang="zh-CN" sz="3200" b="1"/>
                    </a:p>
                  </a:txBody>
                  <a:tcPr anchor="ctr" anchorCtr="0"/>
                </a:tc>
                <a:tc>
                  <a:txBody>
                    <a:bodyPr/>
                    <a:p>
                      <a:pPr algn="ctr">
                        <a:buNone/>
                      </a:pPr>
                      <a:r>
                        <a:rPr lang="zh-CN" altLang="en-US" sz="3200" b="1"/>
                        <a:t>论点</a:t>
                      </a:r>
                      <a:r>
                        <a:rPr lang="en-US" altLang="zh-CN" sz="3200" b="1"/>
                        <a:t>3</a:t>
                      </a:r>
                      <a:endParaRPr lang="en-US" altLang="zh-CN" sz="3200" b="1"/>
                    </a:p>
                  </a:txBody>
                  <a:tcPr anchor="ctr" anchorCtr="0"/>
                </a:tc>
                <a:tc>
                  <a:txBody>
                    <a:bodyPr/>
                    <a:p>
                      <a:pPr algn="ctr">
                        <a:buNone/>
                      </a:pPr>
                      <a:r>
                        <a:rPr lang="zh-CN" altLang="en-US" sz="3200" b="1"/>
                        <a:t>评价总结</a:t>
                      </a:r>
                      <a:endParaRPr lang="zh-CN" altLang="en-US" sz="3200" b="1"/>
                    </a:p>
                  </a:txBody>
                  <a:tcPr anchor="ctr" anchorCtr="0"/>
                </a:tc>
              </a:tr>
              <a:tr h="974090">
                <a:tc>
                  <a:txBody>
                    <a:bodyPr/>
                    <a:p>
                      <a:pPr algn="ctr">
                        <a:buNone/>
                      </a:pPr>
                      <a:r>
                        <a:rPr lang="zh-CN" altLang="en-US" sz="3200" b="1"/>
                        <a:t>比较</a:t>
                      </a:r>
                      <a:endParaRPr lang="zh-CN" altLang="en-US" sz="3200" b="1"/>
                    </a:p>
                  </a:txBody>
                  <a:tcPr anchor="ctr" anchorCtr="0"/>
                </a:tc>
                <a:tc>
                  <a:txBody>
                    <a:bodyPr/>
                    <a:p>
                      <a:pPr algn="ctr">
                        <a:buNone/>
                      </a:pPr>
                      <a:r>
                        <a:rPr lang="zh-CN" altLang="en-US" sz="3200" b="1"/>
                        <a:t>主旨</a:t>
                      </a:r>
                      <a:endParaRPr lang="zh-CN" altLang="en-US" sz="3200" b="1"/>
                    </a:p>
                  </a:txBody>
                  <a:tcPr anchor="ctr" anchorCtr="0"/>
                </a:tc>
                <a:tc>
                  <a:txBody>
                    <a:bodyPr/>
                    <a:p>
                      <a:pPr algn="ctr">
                        <a:buNone/>
                      </a:pPr>
                      <a:r>
                        <a:rPr lang="en-US" altLang="zh-CN" sz="3200" b="1">
                          <a:sym typeface="+mn-ea"/>
                        </a:rPr>
                        <a:t>AB</a:t>
                      </a:r>
                      <a:r>
                        <a:rPr lang="zh-CN" altLang="en-US" sz="3200" b="1">
                          <a:sym typeface="+mn-ea"/>
                        </a:rPr>
                        <a:t>比较</a:t>
                      </a:r>
                      <a:endParaRPr lang="en-US" altLang="zh-CN" sz="3200" b="1">
                        <a:sym typeface="+mn-ea"/>
                      </a:endParaRPr>
                    </a:p>
                  </a:txBody>
                  <a:tcPr anchor="ctr" anchorCtr="0"/>
                </a:tc>
                <a:tc>
                  <a:txBody>
                    <a:bodyPr/>
                    <a:p>
                      <a:pPr algn="ctr">
                        <a:buNone/>
                      </a:pPr>
                      <a:r>
                        <a:rPr lang="en-US" altLang="zh-CN" sz="3200" b="1">
                          <a:sym typeface="+mn-ea"/>
                        </a:rPr>
                        <a:t>AB</a:t>
                      </a:r>
                      <a:r>
                        <a:rPr lang="zh-CN" altLang="en-US" sz="3200" b="1">
                          <a:sym typeface="+mn-ea"/>
                        </a:rPr>
                        <a:t>比较</a:t>
                      </a:r>
                      <a:endParaRPr lang="en-US" altLang="zh-CN" sz="3200" b="1">
                        <a:sym typeface="+mn-ea"/>
                      </a:endParaRPr>
                    </a:p>
                  </a:txBody>
                  <a:tcPr anchor="ctr" anchorCtr="0"/>
                </a:tc>
                <a:tc>
                  <a:txBody>
                    <a:bodyPr/>
                    <a:p>
                      <a:pPr algn="ctr">
                        <a:buNone/>
                      </a:pPr>
                      <a:r>
                        <a:rPr lang="en-US" altLang="zh-CN" sz="3200" b="1"/>
                        <a:t>AB</a:t>
                      </a:r>
                      <a:r>
                        <a:rPr lang="zh-CN" altLang="en-US" sz="3200" b="1"/>
                        <a:t>比较</a:t>
                      </a:r>
                      <a:endParaRPr lang="zh-CN" altLang="en-US" sz="3200" b="1"/>
                    </a:p>
                  </a:txBody>
                  <a:tcPr anchor="ctr" anchorCtr="0"/>
                </a:tc>
                <a:tc>
                  <a:txBody>
                    <a:bodyPr/>
                    <a:p>
                      <a:pPr algn="ctr">
                        <a:buNone/>
                      </a:pPr>
                      <a:r>
                        <a:rPr lang="zh-CN" altLang="en-US" sz="3200" b="1">
                          <a:sym typeface="+mn-ea"/>
                        </a:rPr>
                        <a:t>评价总结</a:t>
                      </a:r>
                      <a:endParaRPr lang="zh-CN" altLang="en-US" sz="3200" b="1">
                        <a:sym typeface="+mn-ea"/>
                      </a:endParaRPr>
                    </a:p>
                  </a:txBody>
                  <a:tcPr anchor="ctr" anchorCtr="0"/>
                </a:tc>
              </a:tr>
              <a:tr h="975360">
                <a:tc>
                  <a:txBody>
                    <a:bodyPr/>
                    <a:p>
                      <a:pPr algn="ctr">
                        <a:buNone/>
                      </a:pPr>
                      <a:r>
                        <a:rPr lang="zh-CN" altLang="en-US" sz="3200" b="1"/>
                        <a:t>时间</a:t>
                      </a:r>
                      <a:endParaRPr lang="zh-CN" altLang="en-US" sz="3200" b="1"/>
                    </a:p>
                  </a:txBody>
                  <a:tcPr anchor="ctr" anchorCtr="0"/>
                </a:tc>
                <a:tc>
                  <a:txBody>
                    <a:bodyPr/>
                    <a:p>
                      <a:pPr algn="ctr">
                        <a:buNone/>
                      </a:pPr>
                      <a:r>
                        <a:rPr lang="zh-CN" altLang="en-US" sz="3200" b="1"/>
                        <a:t>主旨</a:t>
                      </a:r>
                      <a:endParaRPr lang="zh-CN" altLang="en-US" sz="3200" b="1"/>
                    </a:p>
                  </a:txBody>
                  <a:tcPr anchor="ctr" anchorCtr="0"/>
                </a:tc>
                <a:tc>
                  <a:txBody>
                    <a:bodyPr/>
                    <a:p>
                      <a:pPr algn="ctr">
                        <a:buNone/>
                      </a:pPr>
                      <a:r>
                        <a:rPr lang="zh-CN" altLang="en-US" sz="3200" b="1"/>
                        <a:t>时间点</a:t>
                      </a:r>
                      <a:r>
                        <a:rPr lang="en-US" altLang="zh-CN" sz="3200" b="1"/>
                        <a:t>1</a:t>
                      </a:r>
                      <a:endParaRPr lang="en-US" altLang="zh-CN" sz="3200" b="1"/>
                    </a:p>
                  </a:txBody>
                  <a:tcPr anchor="ctr" anchorCtr="0"/>
                </a:tc>
                <a:tc>
                  <a:txBody>
                    <a:bodyPr/>
                    <a:p>
                      <a:pPr algn="ctr">
                        <a:buNone/>
                      </a:pPr>
                      <a:r>
                        <a:rPr lang="zh-CN" altLang="en-US" sz="3200" b="1"/>
                        <a:t>时间点</a:t>
                      </a:r>
                      <a:r>
                        <a:rPr lang="en-US" altLang="zh-CN" sz="3200" b="1"/>
                        <a:t>2</a:t>
                      </a:r>
                      <a:endParaRPr lang="en-US" altLang="zh-CN" sz="3200" b="1"/>
                    </a:p>
                  </a:txBody>
                  <a:tcPr anchor="ctr" anchorCtr="0"/>
                </a:tc>
                <a:tc>
                  <a:txBody>
                    <a:bodyPr/>
                    <a:p>
                      <a:pPr algn="ctr">
                        <a:buNone/>
                      </a:pPr>
                      <a:r>
                        <a:rPr lang="zh-CN" altLang="en-US" sz="3200" b="1"/>
                        <a:t>时间点</a:t>
                      </a:r>
                      <a:r>
                        <a:rPr lang="en-US" altLang="zh-CN" sz="3200" b="1"/>
                        <a:t>3</a:t>
                      </a:r>
                      <a:endParaRPr lang="en-US" altLang="zh-CN" sz="3200" b="1"/>
                    </a:p>
                  </a:txBody>
                  <a:tcPr anchor="ctr" anchorCtr="0"/>
                </a:tc>
                <a:tc>
                  <a:txBody>
                    <a:bodyPr/>
                    <a:p>
                      <a:pPr algn="ctr">
                        <a:buNone/>
                      </a:pPr>
                      <a:r>
                        <a:rPr lang="zh-CN" altLang="en-US" sz="3200" b="1">
                          <a:sym typeface="+mn-ea"/>
                        </a:rPr>
                        <a:t>评价总结</a:t>
                      </a:r>
                      <a:endParaRPr lang="zh-CN" altLang="en-US" sz="3200" b="1">
                        <a:sym typeface="+mn-ea"/>
                      </a:endParaRPr>
                    </a:p>
                  </a:txBody>
                  <a:tcPr anchor="ctr" anchorCtr="0"/>
                </a:tc>
              </a:tr>
              <a:tr h="975360">
                <a:tc>
                  <a:txBody>
                    <a:bodyPr/>
                    <a:p>
                      <a:pPr algn="ctr">
                        <a:buNone/>
                      </a:pPr>
                      <a:r>
                        <a:rPr lang="zh-CN" altLang="en-US" sz="3200" b="1"/>
                        <a:t>过程</a:t>
                      </a:r>
                      <a:endParaRPr lang="zh-CN" altLang="en-US" sz="3200" b="1"/>
                    </a:p>
                  </a:txBody>
                  <a:tcPr anchor="ctr" anchorCtr="0"/>
                </a:tc>
                <a:tc>
                  <a:txBody>
                    <a:bodyPr/>
                    <a:p>
                      <a:pPr algn="ctr">
                        <a:buNone/>
                      </a:pPr>
                      <a:r>
                        <a:rPr lang="zh-CN" altLang="en-US" sz="3200" b="1"/>
                        <a:t>主旨</a:t>
                      </a:r>
                      <a:endParaRPr lang="zh-CN" altLang="en-US" sz="3200" b="1"/>
                    </a:p>
                  </a:txBody>
                  <a:tcPr anchor="ctr" anchorCtr="0"/>
                </a:tc>
                <a:tc>
                  <a:txBody>
                    <a:bodyPr/>
                    <a:p>
                      <a:pPr algn="ctr">
                        <a:buNone/>
                      </a:pPr>
                      <a:r>
                        <a:rPr lang="zh-CN" altLang="en-US" sz="3200" b="1"/>
                        <a:t>步骤</a:t>
                      </a:r>
                      <a:r>
                        <a:rPr lang="en-US" altLang="zh-CN" sz="3200" b="1"/>
                        <a:t>1</a:t>
                      </a:r>
                      <a:endParaRPr lang="en-US" altLang="zh-CN" sz="3200" b="1"/>
                    </a:p>
                  </a:txBody>
                  <a:tcPr anchor="ctr" anchorCtr="0"/>
                </a:tc>
                <a:tc>
                  <a:txBody>
                    <a:bodyPr/>
                    <a:p>
                      <a:pPr algn="ctr">
                        <a:buNone/>
                      </a:pPr>
                      <a:r>
                        <a:rPr lang="zh-CN" altLang="en-US" sz="3200" b="1"/>
                        <a:t>步骤</a:t>
                      </a:r>
                      <a:r>
                        <a:rPr lang="en-US" altLang="zh-CN" sz="3200" b="1"/>
                        <a:t>2</a:t>
                      </a:r>
                      <a:endParaRPr lang="en-US" altLang="zh-CN" sz="3200" b="1"/>
                    </a:p>
                  </a:txBody>
                  <a:tcPr anchor="ctr" anchorCtr="0"/>
                </a:tc>
                <a:tc>
                  <a:txBody>
                    <a:bodyPr/>
                    <a:p>
                      <a:pPr algn="ctr">
                        <a:buNone/>
                      </a:pPr>
                      <a:r>
                        <a:rPr lang="zh-CN" altLang="en-US" sz="3200" b="1"/>
                        <a:t>步骤</a:t>
                      </a:r>
                      <a:r>
                        <a:rPr lang="en-US" altLang="zh-CN" sz="3200" b="1"/>
                        <a:t>3</a:t>
                      </a:r>
                      <a:endParaRPr lang="en-US" altLang="zh-CN" sz="3200" b="1"/>
                    </a:p>
                  </a:txBody>
                  <a:tcPr anchor="ctr" anchorCtr="0"/>
                </a:tc>
                <a:tc>
                  <a:txBody>
                    <a:bodyPr/>
                    <a:p>
                      <a:pPr algn="ctr">
                        <a:buNone/>
                      </a:pPr>
                      <a:r>
                        <a:rPr lang="zh-CN" altLang="en-US" sz="3200" b="1">
                          <a:sym typeface="+mn-ea"/>
                        </a:rPr>
                        <a:t>评价总结</a:t>
                      </a:r>
                      <a:endParaRPr lang="en-US" altLang="zh-CN" sz="3200" b="1"/>
                    </a:p>
                  </a:txBody>
                  <a:tcPr anchor="ctr" anchorCtr="0"/>
                </a:tc>
              </a:tr>
              <a:tr h="975360">
                <a:tc>
                  <a:txBody>
                    <a:bodyPr/>
                    <a:p>
                      <a:pPr algn="ctr">
                        <a:buNone/>
                      </a:pPr>
                      <a:r>
                        <a:rPr lang="zh-CN" altLang="en-US" sz="3200" b="1"/>
                        <a:t>问答</a:t>
                      </a:r>
                      <a:endParaRPr lang="zh-CN" altLang="en-US" sz="3200" b="1"/>
                    </a:p>
                  </a:txBody>
                  <a:tcPr anchor="ctr" anchorCtr="0"/>
                </a:tc>
                <a:tc>
                  <a:txBody>
                    <a:bodyPr/>
                    <a:p>
                      <a:pPr algn="ctr">
                        <a:buNone/>
                      </a:pPr>
                      <a:r>
                        <a:rPr lang="zh-CN" altLang="en-US" sz="3200" b="1"/>
                        <a:t>主旨</a:t>
                      </a:r>
                      <a:endParaRPr lang="zh-CN" altLang="en-US" sz="3200" b="1"/>
                    </a:p>
                  </a:txBody>
                  <a:tcPr anchor="ctr" anchorCtr="0"/>
                </a:tc>
                <a:tc>
                  <a:txBody>
                    <a:bodyPr/>
                    <a:p>
                      <a:pPr algn="ctr">
                        <a:buNone/>
                      </a:pPr>
                      <a:r>
                        <a:rPr lang="zh-CN" altLang="en-US" sz="3200" b="1"/>
                        <a:t>回答</a:t>
                      </a:r>
                      <a:r>
                        <a:rPr lang="en-US" altLang="zh-CN" sz="3200" b="1"/>
                        <a:t>1</a:t>
                      </a:r>
                      <a:endParaRPr lang="en-US" altLang="zh-CN" sz="3200" b="1"/>
                    </a:p>
                  </a:txBody>
                  <a:tcPr anchor="ctr" anchorCtr="0"/>
                </a:tc>
                <a:tc>
                  <a:txBody>
                    <a:bodyPr/>
                    <a:p>
                      <a:pPr algn="ctr">
                        <a:buNone/>
                      </a:pPr>
                      <a:r>
                        <a:rPr lang="zh-CN" altLang="en-US" sz="3200" b="1"/>
                        <a:t>问答</a:t>
                      </a:r>
                      <a:r>
                        <a:rPr lang="en-US" altLang="zh-CN" sz="3200" b="1"/>
                        <a:t>2</a:t>
                      </a:r>
                      <a:endParaRPr lang="en-US" altLang="zh-CN" sz="3200" b="1"/>
                    </a:p>
                  </a:txBody>
                  <a:tcPr anchor="ctr" anchorCtr="0"/>
                </a:tc>
                <a:tc>
                  <a:txBody>
                    <a:bodyPr/>
                    <a:p>
                      <a:pPr algn="ctr">
                        <a:buNone/>
                      </a:pPr>
                      <a:r>
                        <a:rPr lang="zh-CN" altLang="en-US" sz="3200" b="1"/>
                        <a:t>问答</a:t>
                      </a:r>
                      <a:r>
                        <a:rPr lang="en-US" altLang="zh-CN" sz="3200" b="1"/>
                        <a:t>3</a:t>
                      </a:r>
                      <a:endParaRPr lang="en-US" altLang="zh-CN" sz="3200" b="1"/>
                    </a:p>
                  </a:txBody>
                  <a:tcPr anchor="ctr" anchorCtr="0"/>
                </a:tc>
                <a:tc>
                  <a:txBody>
                    <a:bodyPr/>
                    <a:p>
                      <a:pPr algn="ctr">
                        <a:buNone/>
                      </a:pPr>
                      <a:r>
                        <a:rPr lang="zh-CN" altLang="en-US" sz="3200" b="1"/>
                        <a:t>评价总结</a:t>
                      </a:r>
                      <a:endParaRPr lang="zh-CN" altLang="en-US" sz="3200" b="1"/>
                    </a:p>
                  </a:txBody>
                  <a:tcPr anchor="ctr" anchorCtr="0"/>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TOPIC Sentence</a:t>
            </a:r>
            <a:r>
              <a:rPr lang="zh-CN" altLang="en-US"/>
              <a:t>：</a:t>
            </a:r>
            <a:r>
              <a:rPr lang="en-US" altLang="zh-CN"/>
              <a:t>T21L1</a:t>
            </a:r>
            <a:endParaRPr lang="zh-CN" altLang="en-US"/>
          </a:p>
        </p:txBody>
      </p:sp>
      <p:sp>
        <p:nvSpPr>
          <p:cNvPr id="3" name="内容占位符 2"/>
          <p:cNvSpPr>
            <a:spLocks noGrp="1"/>
          </p:cNvSpPr>
          <p:nvPr>
            <p:ph idx="1"/>
          </p:nvPr>
        </p:nvSpPr>
        <p:spPr/>
        <p:txBody>
          <a:bodyPr/>
          <a:p>
            <a:r>
              <a:rPr lang="en-US" altLang="zh-CN"/>
              <a:t>What is </a:t>
            </a:r>
            <a:r>
              <a:rPr lang="en-US" altLang="zh-CN">
                <a:sym typeface="+mn-ea"/>
              </a:rPr>
              <a:t>HELIOCENTRIC </a:t>
            </a:r>
            <a:r>
              <a:rPr lang="en-US" altLang="zh-CN"/>
              <a:t>?</a:t>
            </a:r>
            <a:endParaRPr lang="en-US" altLang="zh-CN"/>
          </a:p>
          <a:p>
            <a:endParaRPr lang="en-US" altLang="zh-CN"/>
          </a:p>
          <a:p>
            <a:r>
              <a:rPr lang="en-US" altLang="zh-CN"/>
              <a:t>Why did people at the time believe it? </a:t>
            </a:r>
            <a:endParaRPr lang="en-US" altLang="zh-CN"/>
          </a:p>
          <a:p>
            <a:endParaRPr lang="en-US" altLang="zh-CN"/>
          </a:p>
          <a:p>
            <a:r>
              <a:rPr lang="en-US" altLang="zh-CN"/>
              <a:t>Does it have some problems and why did people insist it?</a:t>
            </a:r>
            <a:endParaRPr lang="en-US" altLang="zh-CN"/>
          </a:p>
          <a:p>
            <a:endParaRPr lang="en-US" altLang="zh-CN"/>
          </a:p>
          <a:p>
            <a:r>
              <a:rPr lang="en-US" altLang="zh-CN"/>
              <a:t>Is there any opposition against it?</a:t>
            </a:r>
            <a:endParaRPr lang="en-US" altLang="zh-CN"/>
          </a:p>
          <a:p>
            <a:endParaRPr lang="en-US" altLang="zh-CN"/>
          </a:p>
          <a:p>
            <a:endParaRPr lang="en-US" altLang="zh-CN"/>
          </a:p>
          <a:p>
            <a:endParaRPr lang="en-US" altLang="zh-CN"/>
          </a:p>
          <a:p>
            <a:endParaRPr lang="en-US" altLang="zh-CN"/>
          </a:p>
          <a:p>
            <a:endParaRPr lang="en-US" altLang="zh-CN"/>
          </a:p>
          <a:p>
            <a:endParaRPr lang="en-US" altLang="zh-CN"/>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sz="4400"/>
              <a:t>Evidence shows that the Earth's</a:t>
            </a:r>
            <a:r>
              <a:rPr lang="zh-CN" altLang="en-US" sz="4400" u="sng"/>
              <a:t>            </a:t>
            </a:r>
            <a:r>
              <a:rPr lang="zh-CN" altLang="en-US" sz="4400"/>
              <a:t>is not </a:t>
            </a:r>
            <a:r>
              <a:rPr lang="zh-CN" altLang="en-US" sz="4400" u="sng"/>
              <a:t>                    </a:t>
            </a:r>
            <a:r>
              <a:rPr lang="zh-CN" altLang="en-US" sz="4400"/>
              <a:t>. It wanders around and sometimes even </a:t>
            </a:r>
            <a:r>
              <a:rPr lang="zh-CN" altLang="en-US" sz="4400">
                <a:solidFill>
                  <a:srgbClr val="FF0000"/>
                </a:solidFill>
              </a:rPr>
              <a:t>ventures </a:t>
            </a:r>
            <a:r>
              <a:rPr lang="zh-CN" altLang="en-US" sz="4400"/>
              <a:t>far away.</a:t>
            </a:r>
            <a:endParaRPr lang="zh-CN" altLang="en-US" sz="4400"/>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思维导图</a:t>
            </a:r>
            <a:endParaRPr lang="zh-CN" altLang="en-US"/>
          </a:p>
        </p:txBody>
      </p:sp>
      <p:sp>
        <p:nvSpPr>
          <p:cNvPr id="3" name="内容占位符 2"/>
          <p:cNvSpPr>
            <a:spLocks noGrp="1"/>
          </p:cNvSpPr>
          <p:nvPr>
            <p:ph idx="1"/>
          </p:nvPr>
        </p:nvSpPr>
        <p:spPr/>
        <p:txBody>
          <a:bodyPr/>
          <a:p>
            <a:r>
              <a:rPr lang="zh-CN" altLang="en-US"/>
              <a:t>笔记的作用</a:t>
            </a:r>
            <a:endParaRPr lang="zh-CN" altLang="en-US"/>
          </a:p>
          <a:p>
            <a:r>
              <a:rPr lang="en-US" altLang="zh-CN"/>
              <a:t>1</a:t>
            </a:r>
            <a:r>
              <a:rPr lang="zh-CN" altLang="en-US"/>
              <a:t>、防止遗忘</a:t>
            </a:r>
            <a:endParaRPr lang="zh-CN" altLang="en-US"/>
          </a:p>
          <a:p>
            <a:r>
              <a:rPr lang="en-US" altLang="zh-CN"/>
              <a:t>2</a:t>
            </a:r>
            <a:r>
              <a:rPr lang="zh-CN" altLang="en-US"/>
              <a:t>、整理思路</a:t>
            </a:r>
            <a:endParaRPr lang="zh-CN" altLang="en-US"/>
          </a:p>
          <a:p>
            <a:r>
              <a:rPr lang="zh-CN" altLang="en-US"/>
              <a:t>逻辑词分段</a:t>
            </a:r>
            <a:endParaRPr lang="zh-CN" altLang="en-US"/>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en-US" altLang="zh-CN" sz="3200"/>
              <a:t>W</a:t>
            </a:r>
            <a:r>
              <a:rPr lang="zh-CN" altLang="en-US" sz="3200"/>
              <a:t>e have been talking about how throughout history it was often difficult for people to give up ideas which have long been taken for granted as scientific truth even if those ideas were false</a:t>
            </a:r>
            <a:endParaRPr lang="zh-CN" altLang="en-US" sz="3200"/>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词汇变形</a:t>
            </a:r>
            <a:endParaRPr lang="zh-CN" altLang="en-US"/>
          </a:p>
        </p:txBody>
      </p:sp>
      <p:sp>
        <p:nvSpPr>
          <p:cNvPr id="3" name="内容占位符 2"/>
          <p:cNvSpPr>
            <a:spLocks noGrp="1"/>
          </p:cNvSpPr>
          <p:nvPr>
            <p:ph sz="half" idx="1"/>
          </p:nvPr>
        </p:nvSpPr>
        <p:spPr>
          <a:xfrm>
            <a:off x="838200" y="1524000"/>
            <a:ext cx="5181600" cy="4652963"/>
          </a:xfrm>
        </p:spPr>
        <p:txBody>
          <a:bodyPr/>
          <a:p>
            <a:r>
              <a:rPr lang="en-US" altLang="zh-CN" sz="2800"/>
              <a:t>science, scientific</a:t>
            </a:r>
            <a:endParaRPr lang="en-US" altLang="zh-CN" sz="2800"/>
          </a:p>
          <a:p>
            <a:r>
              <a:rPr lang="en-US" altLang="zh-CN" sz="2800"/>
              <a:t>station,  stationary</a:t>
            </a:r>
            <a:endParaRPr lang="en-US" altLang="zh-CN" sz="2800"/>
          </a:p>
          <a:p>
            <a:r>
              <a:rPr lang="en-US" altLang="zh-CN" sz="2800"/>
              <a:t>philosophy,  philosophical  </a:t>
            </a:r>
            <a:endParaRPr lang="en-US" altLang="zh-CN" sz="2800"/>
          </a:p>
          <a:p>
            <a:r>
              <a:rPr lang="en-US" altLang="zh-CN" sz="2800"/>
              <a:t>religion,  religious</a:t>
            </a:r>
            <a:endParaRPr lang="en-US" altLang="zh-CN" sz="2800"/>
          </a:p>
          <a:p>
            <a:r>
              <a:rPr lang="en-US" altLang="zh-CN" sz="2800"/>
              <a:t>astronomy,  astronomical</a:t>
            </a:r>
            <a:endParaRPr lang="en-US" altLang="zh-CN" sz="2800"/>
          </a:p>
          <a:p>
            <a:r>
              <a:rPr lang="en-US" altLang="zh-CN" sz="2800"/>
              <a:t>intuition, intuitive</a:t>
            </a:r>
            <a:endParaRPr lang="en-US" altLang="zh-CN" sz="2800"/>
          </a:p>
          <a:p>
            <a:r>
              <a:rPr lang="en-US" altLang="zh-CN" sz="2800"/>
              <a:t>sense, sensible </a:t>
            </a:r>
            <a:endParaRPr lang="en-US" altLang="zh-CN" sz="2800"/>
          </a:p>
          <a:p>
            <a:r>
              <a:rPr lang="en-US" altLang="zh-CN" sz="2800"/>
              <a:t>electromagnetic</a:t>
            </a:r>
            <a:r>
              <a:rPr lang="zh-CN" altLang="en-US" sz="2800"/>
              <a:t>，</a:t>
            </a:r>
            <a:endParaRPr lang="zh-CN" altLang="en-US" sz="2800"/>
          </a:p>
          <a:p>
            <a:endParaRPr lang="zh-CN" altLang="en-US" sz="2800"/>
          </a:p>
          <a:p>
            <a:endParaRPr lang="zh-CN" altLang="en-US"/>
          </a:p>
        </p:txBody>
      </p:sp>
      <p:sp>
        <p:nvSpPr>
          <p:cNvPr id="4" name="内容占位符 3"/>
          <p:cNvSpPr>
            <a:spLocks noGrp="1"/>
          </p:cNvSpPr>
          <p:nvPr>
            <p:ph sz="half" idx="2"/>
          </p:nvPr>
        </p:nvSpPr>
        <p:spPr/>
        <p:txBody>
          <a:bodyPr/>
          <a:p>
            <a:r>
              <a:rPr lang="en-US" altLang="zh-CN" sz="2800"/>
              <a:t>consistent, inconsistent</a:t>
            </a:r>
            <a:endParaRPr lang="en-US" altLang="zh-CN" sz="2800"/>
          </a:p>
          <a:p>
            <a:r>
              <a:rPr lang="en-US" altLang="zh-CN" sz="2800"/>
              <a:t>relevant, irrelevant</a:t>
            </a:r>
            <a:endParaRPr lang="en-US" altLang="zh-CN" sz="2800"/>
          </a:p>
          <a:p>
            <a:r>
              <a:rPr lang="en-US" altLang="zh-CN" sz="2800"/>
              <a:t>visible</a:t>
            </a:r>
            <a:r>
              <a:rPr lang="zh-CN" altLang="en-US" sz="2800"/>
              <a:t>， </a:t>
            </a:r>
            <a:r>
              <a:rPr lang="en-US" altLang="zh-CN" sz="2800"/>
              <a:t>invisible</a:t>
            </a:r>
            <a:endParaRPr lang="en-US" altLang="zh-CN" sz="2800"/>
          </a:p>
          <a:p>
            <a:r>
              <a:rPr lang="en-US" altLang="zh-CN" sz="2800"/>
              <a:t>illuminate</a:t>
            </a:r>
            <a:r>
              <a:rPr lang="zh-CN" altLang="en-US" sz="2800"/>
              <a:t>，</a:t>
            </a:r>
            <a:r>
              <a:rPr lang="en-US" altLang="zh-CN" sz="2800"/>
              <a:t>luminosity, </a:t>
            </a:r>
            <a:endParaRPr lang="zh-CN" altLang="en-US" sz="3200"/>
          </a:p>
          <a:p>
            <a:r>
              <a:rPr lang="en-US" altLang="zh-CN" sz="2800"/>
              <a:t>compare</a:t>
            </a:r>
            <a:r>
              <a:rPr lang="zh-CN" altLang="en-US" sz="2800"/>
              <a:t>，</a:t>
            </a:r>
            <a:r>
              <a:rPr lang="en-US" altLang="zh-CN" sz="2800"/>
              <a:t> comparatively</a:t>
            </a:r>
            <a:endParaRPr lang="en-US" altLang="zh-CN" sz="2800"/>
          </a:p>
          <a:p>
            <a:r>
              <a:rPr lang="en-US" altLang="zh-CN" sz="2800"/>
              <a:t>electronics, electrical </a:t>
            </a:r>
            <a:endParaRPr lang="en-US" altLang="zh-CN" sz="2800"/>
          </a:p>
          <a:p>
            <a:r>
              <a:rPr lang="en-US" altLang="zh-CN" sz="2800"/>
              <a:t>mass, massive</a:t>
            </a:r>
            <a:endParaRPr lang="en-US" altLang="zh-CN" sz="2800"/>
          </a:p>
          <a:p>
            <a:r>
              <a:rPr lang="en-US" altLang="zh-CN" sz="2800"/>
              <a:t>geology, geological </a:t>
            </a:r>
            <a:endParaRPr lang="en-US" altLang="zh-CN" sz="2800"/>
          </a:p>
          <a:p>
            <a:r>
              <a:rPr lang="en-US" altLang="zh-CN" sz="2800"/>
              <a:t>star, stellar</a:t>
            </a:r>
            <a:endParaRPr lang="en-US" altLang="zh-CN" sz="2800"/>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T22L2</a:t>
            </a:r>
            <a:endParaRPr lang="en-US" altLang="zh-CN"/>
          </a:p>
        </p:txBody>
      </p:sp>
      <p:sp>
        <p:nvSpPr>
          <p:cNvPr id="3" name="内容占位符 2"/>
          <p:cNvSpPr>
            <a:spLocks noGrp="1"/>
          </p:cNvSpPr>
          <p:nvPr>
            <p:ph idx="1"/>
          </p:nvPr>
        </p:nvSpPr>
        <p:spPr/>
        <p:txBody>
          <a:bodyPr/>
          <a:p>
            <a:r>
              <a:rPr lang="zh-CN" altLang="en-US"/>
              <a:t>What is the main propose of the lecture?</a:t>
            </a:r>
            <a:endParaRPr lang="zh-CN" altLang="en-US"/>
          </a:p>
          <a:p>
            <a:r>
              <a:rPr lang="zh-CN" altLang="en-US"/>
              <a:t>A.  To compare solutions to the greenhouse-gas problem</a:t>
            </a:r>
            <a:endParaRPr lang="zh-CN" altLang="en-US"/>
          </a:p>
          <a:p>
            <a:r>
              <a:rPr lang="zh-CN" altLang="en-US"/>
              <a:t>B.  To examine methods used to study star formation in other solar systems</a:t>
            </a:r>
            <a:endParaRPr lang="zh-CN" altLang="en-US"/>
          </a:p>
          <a:p>
            <a:r>
              <a:rPr lang="zh-CN" altLang="en-US"/>
              <a:t>C.  To discuss evidence for liquid water on young Earth and Mars</a:t>
            </a:r>
            <a:endParaRPr lang="zh-CN" altLang="en-US"/>
          </a:p>
          <a:p>
            <a:r>
              <a:rPr lang="zh-CN" altLang="en-US"/>
              <a:t>D.  To discuss attempts to solve a puzzle related to the Sun</a:t>
            </a:r>
            <a:endParaRPr lang="zh-CN" altLang="en-US"/>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Why is geological evidence of liquid water on Earth and Mars three to four billion years ago problematic?</a:t>
            </a:r>
            <a:endParaRPr lang="zh-CN" altLang="en-US"/>
          </a:p>
          <a:p>
            <a:r>
              <a:rPr lang="zh-CN" altLang="en-US"/>
              <a:t>A.  It suggests that the solar system is younger than it could possibly be.</a:t>
            </a:r>
            <a:endParaRPr lang="zh-CN" altLang="en-US"/>
          </a:p>
          <a:p>
            <a:r>
              <a:rPr lang="zh-CN" altLang="en-US"/>
              <a:t>B.  It suggests that the young Sun was less bright than it is today.</a:t>
            </a:r>
            <a:endParaRPr lang="zh-CN" altLang="en-US"/>
          </a:p>
          <a:p>
            <a:r>
              <a:rPr lang="zh-CN" altLang="en-US"/>
              <a:t>C.  It challenges the prevailing model of star formation.</a:t>
            </a:r>
            <a:endParaRPr lang="zh-CN" altLang="en-US"/>
          </a:p>
          <a:p>
            <a:r>
              <a:rPr lang="zh-CN" altLang="en-US"/>
              <a:t>D.  It contradicts theories about the beginning of the universe</a:t>
            </a:r>
            <a:endParaRPr lang="zh-CN" altLang="en-US"/>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Why did the greenhouse-gas solution fail to explain the early presence of liquid water on Earth and Mars?</a:t>
            </a:r>
            <a:endParaRPr lang="zh-CN" altLang="en-US"/>
          </a:p>
          <a:p>
            <a:r>
              <a:rPr lang="zh-CN" altLang="en-US"/>
              <a:t>Click on 2 answers</a:t>
            </a:r>
            <a:endParaRPr lang="zh-CN" altLang="en-US"/>
          </a:p>
          <a:p>
            <a:r>
              <a:rPr lang="zh-CN" altLang="en-US"/>
              <a:t> A.  The types of gases that were present in their atmospheres could not have caused temperatures to rise</a:t>
            </a:r>
            <a:endParaRPr lang="zh-CN" altLang="en-US"/>
          </a:p>
          <a:p>
            <a:r>
              <a:rPr lang="zh-CN" altLang="en-US"/>
              <a:t> B.  There was insufficient carbon dioxide in their atmospheres to produce a greenhouse effect.</a:t>
            </a:r>
            <a:endParaRPr lang="zh-CN" altLang="en-US"/>
          </a:p>
          <a:p>
            <a:r>
              <a:rPr lang="zh-CN" altLang="en-US"/>
              <a:t> C.  Solar radiation would have destroyed the ammonia in their atmospheres.</a:t>
            </a:r>
            <a:endParaRPr lang="zh-CN" altLang="en-US"/>
          </a:p>
          <a:p>
            <a:r>
              <a:rPr lang="zh-CN" altLang="en-US"/>
              <a:t> D.  Clouds of ammonia would have lowered temperatures by blocking out sunlight.</a:t>
            </a:r>
            <a:endParaRPr lang="zh-CN" altLang="en-US"/>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                                                                                                                                                                                                                                                                                                                                                                                                                                                                                                                                                      </a:t>
            </a:r>
            <a:endParaRPr lang="en-US" altLang="zh-CN"/>
          </a:p>
        </p:txBody>
      </p:sp>
      <p:sp>
        <p:nvSpPr>
          <p:cNvPr id="3" name="内容占位符 2"/>
          <p:cNvSpPr>
            <a:spLocks noGrp="1"/>
          </p:cNvSpPr>
          <p:nvPr>
            <p:ph idx="1"/>
          </p:nvPr>
        </p:nvSpPr>
        <p:spPr/>
        <p:txBody>
          <a:bodyPr/>
          <a:p>
            <a:r>
              <a:rPr lang="zh-CN" altLang="en-US"/>
              <a:t>Why does the professor mention the solar wind?</a:t>
            </a:r>
            <a:endParaRPr lang="zh-CN" altLang="en-US"/>
          </a:p>
          <a:p>
            <a:r>
              <a:rPr lang="zh-CN" altLang="en-US"/>
              <a:t>A.  To explain a way the Sun is losing mass</a:t>
            </a:r>
            <a:endParaRPr lang="zh-CN" altLang="en-US"/>
          </a:p>
          <a:p>
            <a:r>
              <a:rPr lang="zh-CN" altLang="en-US"/>
              <a:t>B.  To point out that it was less intense billions of years ago</a:t>
            </a:r>
            <a:endParaRPr lang="zh-CN" altLang="en-US"/>
          </a:p>
          <a:p>
            <a:r>
              <a:rPr lang="zh-CN" altLang="en-US"/>
              <a:t>C.  To suggest a reason for early climate differences between Earth and Mars</a:t>
            </a:r>
            <a:endParaRPr lang="zh-CN" altLang="en-US"/>
          </a:p>
          <a:p>
            <a:r>
              <a:rPr lang="zh-CN" altLang="en-US"/>
              <a:t>D.  To explain the importance of solving the faint-young-Sun paradox</a:t>
            </a:r>
            <a:endParaRPr lang="zh-CN" altLang="en-US"/>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What factor did astronomers consider when calculating the required solar mass for liquid water to exist on Earth and Mars?</a:t>
            </a:r>
            <a:endParaRPr lang="zh-CN" altLang="en-US"/>
          </a:p>
          <a:p>
            <a:r>
              <a:rPr lang="zh-CN" altLang="en-US"/>
              <a:t>A.  The young Sun lost mass at a slower rate than it currently does</a:t>
            </a:r>
            <a:endParaRPr lang="zh-CN" altLang="en-US"/>
          </a:p>
          <a:p>
            <a:r>
              <a:rPr lang="zh-CN" altLang="en-US"/>
              <a:t>B.  The young Sun was closer to the planets than it currently is</a:t>
            </a:r>
            <a:endParaRPr lang="zh-CN" altLang="en-US"/>
          </a:p>
          <a:p>
            <a:r>
              <a:rPr lang="zh-CN" altLang="en-US"/>
              <a:t>C.  The young Sun had less solar wind activity than it currently does</a:t>
            </a:r>
            <a:endParaRPr lang="zh-CN" altLang="en-US"/>
          </a:p>
          <a:p>
            <a:r>
              <a:rPr lang="zh-CN" altLang="en-US"/>
              <a:t>D.  The young Sun comprised greater amounts of helium than it currently does</a:t>
            </a:r>
            <a:endParaRPr lang="zh-CN" altLang="en-US"/>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What is the professor's attitude about the bright-young-Sun solution?</a:t>
            </a:r>
            <a:endParaRPr lang="zh-CN" altLang="en-US"/>
          </a:p>
          <a:p>
            <a:r>
              <a:rPr lang="zh-CN" altLang="en-US"/>
              <a:t>A.  He is surprised that it is not more widely accepted</a:t>
            </a:r>
            <a:endParaRPr lang="zh-CN" altLang="en-US"/>
          </a:p>
          <a:p>
            <a:r>
              <a:rPr lang="zh-CN" altLang="en-US"/>
              <a:t>B.  He feels that it raises too many unanswerable questions</a:t>
            </a:r>
            <a:endParaRPr lang="zh-CN" altLang="en-US"/>
          </a:p>
          <a:p>
            <a:r>
              <a:rPr lang="zh-CN" altLang="en-US"/>
              <a:t>C.  He is confident that future research will determine whether it is true.</a:t>
            </a:r>
            <a:endParaRPr lang="zh-CN" altLang="en-US"/>
          </a:p>
          <a:p>
            <a:r>
              <a:rPr lang="zh-CN" altLang="en-US"/>
              <a:t>D.  He expects that other possible solutions to the paradox will be proposed.</a:t>
            </a:r>
            <a:endParaRPr lang="zh-CN" altLang="en-US"/>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a:t>
            </a:r>
            <a:r>
              <a:rPr lang="en-US" altLang="zh-CN">
                <a:sym typeface="+mn-ea"/>
              </a:rPr>
              <a:t>T19L2</a:t>
            </a:r>
            <a:endParaRPr lang="zh-CN" altLang="en-US"/>
          </a:p>
        </p:txBody>
      </p:sp>
      <p:sp>
        <p:nvSpPr>
          <p:cNvPr id="3" name="内容占位符 2"/>
          <p:cNvSpPr>
            <a:spLocks noGrp="1"/>
          </p:cNvSpPr>
          <p:nvPr>
            <p:ph sz="half" idx="1"/>
          </p:nvPr>
        </p:nvSpPr>
        <p:spPr/>
        <p:txBody>
          <a:bodyPr/>
          <a:p>
            <a:r>
              <a:rPr lang="en-US" altLang="zh-CN"/>
              <a:t>Radio wave</a:t>
            </a:r>
            <a:endParaRPr lang="en-US" altLang="zh-CN"/>
          </a:p>
          <a:p>
            <a:r>
              <a:rPr lang="en-US" altLang="zh-CN"/>
              <a:t>Light wave</a:t>
            </a:r>
            <a:endParaRPr lang="en-US" altLang="zh-CN"/>
          </a:p>
          <a:p>
            <a:r>
              <a:rPr lang="en-US" altLang="zh-CN"/>
              <a:t>Electromagnetic wave </a:t>
            </a:r>
            <a:endParaRPr lang="en-US" altLang="zh-CN"/>
          </a:p>
          <a:p>
            <a:endParaRPr lang="en-US" altLang="zh-CN"/>
          </a:p>
        </p:txBody>
      </p:sp>
      <p:sp>
        <p:nvSpPr>
          <p:cNvPr id="4" name="内容占位符 3"/>
          <p:cNvSpPr>
            <a:spLocks noGrp="1"/>
          </p:cNvSpPr>
          <p:nvPr>
            <p:ph sz="half" idx="2"/>
          </p:nvPr>
        </p:nvSpPr>
        <p:spPr/>
        <p:txBody>
          <a:bodyPr/>
          <a:p>
            <a:r>
              <a:rPr lang="en-US" altLang="zh-CN"/>
              <a:t>Optical astronomy</a:t>
            </a:r>
            <a:endParaRPr lang="en-US" altLang="zh-CN"/>
          </a:p>
          <a:p>
            <a:r>
              <a:rPr lang="en-US" altLang="zh-CN"/>
              <a:t>Radio astronomy</a:t>
            </a:r>
            <a:endParaRPr lang="en-US" altLang="zh-CN"/>
          </a:p>
          <a:p>
            <a:endParaRPr lang="en-US" altLang="zh-CN"/>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sz="4400"/>
              <a:t>Evidence shows that the Earth's </a:t>
            </a:r>
            <a:r>
              <a:rPr lang="zh-CN" altLang="en-US" sz="4400">
                <a:solidFill>
                  <a:srgbClr val="FF0000"/>
                </a:solidFill>
              </a:rPr>
              <a:t>magnetic field</a:t>
            </a:r>
            <a:r>
              <a:rPr lang="zh-CN" altLang="en-US" sz="4400"/>
              <a:t> is not </a:t>
            </a:r>
            <a:r>
              <a:rPr lang="zh-CN" altLang="en-US" sz="4400">
                <a:solidFill>
                  <a:srgbClr val="FF0000"/>
                </a:solidFill>
              </a:rPr>
              <a:t>stationary</a:t>
            </a:r>
            <a:r>
              <a:rPr lang="zh-CN" altLang="en-US" sz="4400"/>
              <a:t>. It wanders around and sometimes even ventures far away.</a:t>
            </a:r>
            <a:endParaRPr lang="zh-CN" altLang="en-US" sz="4400"/>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5" name="内容占位符 4"/>
          <p:cNvPicPr>
            <a:picLocks noChangeAspect="1"/>
          </p:cNvPicPr>
          <p:nvPr>
            <p:ph sz="half" idx="1"/>
          </p:nvPr>
        </p:nvPicPr>
        <p:blipFill>
          <a:blip r:embed="rId1"/>
          <a:stretch>
            <a:fillRect/>
          </a:stretch>
        </p:blipFill>
        <p:spPr>
          <a:xfrm>
            <a:off x="838200" y="1906270"/>
            <a:ext cx="5181600" cy="3888105"/>
          </a:xfrm>
          <a:prstGeom prst="rect">
            <a:avLst/>
          </a:prstGeom>
        </p:spPr>
      </p:pic>
      <p:pic>
        <p:nvPicPr>
          <p:cNvPr id="6" name="内容占位符 5"/>
          <p:cNvPicPr>
            <a:picLocks noChangeAspect="1"/>
          </p:cNvPicPr>
          <p:nvPr>
            <p:ph sz="half" idx="2"/>
          </p:nvPr>
        </p:nvPicPr>
        <p:blipFill>
          <a:blip r:embed="rId2"/>
          <a:stretch>
            <a:fillRect/>
          </a:stretch>
        </p:blipFill>
        <p:spPr>
          <a:xfrm>
            <a:off x="7066915" y="1897380"/>
            <a:ext cx="3618865" cy="4167505"/>
          </a:xfrm>
          <a:prstGeom prst="rect">
            <a:avLst/>
          </a:prstGeom>
        </p:spPr>
      </p:pic>
    </p:spTree>
    <p:custDataLst>
      <p:tags r:id="rId3"/>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sz="half" idx="1"/>
          </p:nvPr>
        </p:nvSpPr>
        <p:spPr/>
        <p:txBody>
          <a:bodyPr/>
          <a:p>
            <a:r>
              <a:rPr lang="en-US" altLang="zh-CN"/>
              <a:t>Radio  </a:t>
            </a:r>
            <a:r>
              <a:rPr lang="en-US" altLang="zh-CN">
                <a:sym typeface="+mn-ea"/>
              </a:rPr>
              <a:t>astronomy</a:t>
            </a:r>
            <a:endParaRPr lang="en-US" altLang="zh-CN"/>
          </a:p>
        </p:txBody>
      </p:sp>
      <p:sp>
        <p:nvSpPr>
          <p:cNvPr id="4" name="内容占位符 3"/>
          <p:cNvSpPr>
            <a:spLocks noGrp="1"/>
          </p:cNvSpPr>
          <p:nvPr>
            <p:ph sz="half" idx="2"/>
          </p:nvPr>
        </p:nvSpPr>
        <p:spPr/>
        <p:txBody>
          <a:bodyPr/>
          <a:p>
            <a:r>
              <a:rPr lang="en-US" altLang="zh-CN"/>
              <a:t>Optical  </a:t>
            </a:r>
            <a:r>
              <a:rPr lang="en-US" altLang="zh-CN">
                <a:sym typeface="+mn-ea"/>
              </a:rPr>
              <a:t>astronomy</a:t>
            </a:r>
            <a:endParaRPr lang="en-US" altLang="zh-CN"/>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T19L2</a:t>
            </a:r>
            <a:r>
              <a:rPr lang="zh-CN" altLang="en-US"/>
              <a:t>比较结构</a:t>
            </a:r>
            <a:endParaRPr lang="zh-CN" altLang="en-US"/>
          </a:p>
        </p:txBody>
      </p:sp>
      <p:sp>
        <p:nvSpPr>
          <p:cNvPr id="3" name="内容占位符 2"/>
          <p:cNvSpPr>
            <a:spLocks noGrp="1"/>
          </p:cNvSpPr>
          <p:nvPr>
            <p:ph idx="1"/>
          </p:nvPr>
        </p:nvSpPr>
        <p:spPr/>
        <p:txBody>
          <a:bodyPr/>
          <a:p>
            <a:r>
              <a:rPr lang="zh-CN" altLang="en-US"/>
              <a:t>What is the lecture mainly about?</a:t>
            </a:r>
            <a:endParaRPr lang="zh-CN" altLang="en-US"/>
          </a:p>
          <a:p>
            <a:r>
              <a:rPr lang="zh-CN" altLang="en-US"/>
              <a:t>A.  Recent advances in technology used by astronomers</a:t>
            </a:r>
            <a:endParaRPr lang="zh-CN" altLang="en-US"/>
          </a:p>
          <a:p>
            <a:r>
              <a:rPr lang="zh-CN" altLang="en-US"/>
              <a:t>B.  How radio astronomy has led to advances in communication technology</a:t>
            </a:r>
            <a:endParaRPr lang="zh-CN" altLang="en-US"/>
          </a:p>
          <a:p>
            <a:r>
              <a:rPr lang="zh-CN" altLang="en-US"/>
              <a:t>C.  Important discoveries made by radio astronomers</a:t>
            </a:r>
            <a:endParaRPr lang="zh-CN" altLang="en-US"/>
          </a:p>
          <a:p>
            <a:r>
              <a:rPr lang="zh-CN" altLang="en-US"/>
              <a:t>D.  Difficulties astronomers have in observing the universe</a:t>
            </a:r>
            <a:endParaRPr lang="zh-CN" altLang="en-US"/>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What is the professor's attitude about light pollution in cities?</a:t>
            </a:r>
            <a:endParaRPr lang="zh-CN" altLang="en-US"/>
          </a:p>
          <a:p>
            <a:r>
              <a:rPr lang="zh-CN" altLang="en-US"/>
              <a:t>A.  He feels that it should be carefully regulated.</a:t>
            </a:r>
            <a:endParaRPr lang="zh-CN" altLang="en-US"/>
          </a:p>
          <a:p>
            <a:r>
              <a:rPr lang="zh-CN" altLang="en-US"/>
              <a:t>B.  He believes it is unfortunate</a:t>
            </a:r>
            <a:endParaRPr lang="zh-CN" altLang="en-US"/>
          </a:p>
          <a:p>
            <a:r>
              <a:rPr lang="zh-CN" altLang="en-US"/>
              <a:t>C.  He thinks astronomers have not dare enough to address the issue</a:t>
            </a:r>
            <a:endParaRPr lang="zh-CN" altLang="en-US"/>
          </a:p>
          <a:p>
            <a:r>
              <a:rPr lang="zh-CN" altLang="en-US"/>
              <a:t>D.  He believes that the severity of the problem is often exaggerated.</a:t>
            </a:r>
            <a:endParaRPr lang="zh-CN" altLang="en-US"/>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According to the professor, why are radio wares particularly useful for astronomical observations?</a:t>
            </a:r>
            <a:endParaRPr lang="zh-CN" altLang="en-US"/>
          </a:p>
          <a:p>
            <a:r>
              <a:rPr lang="zh-CN" altLang="en-US"/>
              <a:t>Click on 2 answers</a:t>
            </a:r>
            <a:endParaRPr lang="zh-CN" altLang="en-US"/>
          </a:p>
          <a:p>
            <a:r>
              <a:rPr lang="zh-CN" altLang="en-US"/>
              <a:t> A.  Some astronomical bodies emit radio waves but not visible light</a:t>
            </a:r>
            <a:endParaRPr lang="zh-CN" altLang="en-US"/>
          </a:p>
          <a:p>
            <a:r>
              <a:rPr lang="zh-CN" altLang="en-US"/>
              <a:t> B.  Radio waves provide more information about star composition than visible light waves do</a:t>
            </a:r>
            <a:endParaRPr lang="zh-CN" altLang="en-US"/>
          </a:p>
          <a:p>
            <a:r>
              <a:rPr lang="zh-CN" altLang="en-US"/>
              <a:t> C.  Radio waves can be detected with simple equipment.</a:t>
            </a:r>
            <a:endParaRPr lang="zh-CN" altLang="en-US"/>
          </a:p>
          <a:p>
            <a:r>
              <a:rPr lang="zh-CN" altLang="en-US"/>
              <a:t> D.  Radio waves can pass through particles in space</a:t>
            </a:r>
            <a:endParaRPr lang="zh-CN" altLang="en-US"/>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What does the professor imply is an advantage of optical astronomy over radio astronomy?</a:t>
            </a:r>
            <a:endParaRPr lang="zh-CN" altLang="en-US"/>
          </a:p>
          <a:p>
            <a:r>
              <a:rPr lang="zh-CN" altLang="en-US"/>
              <a:t>A.  It allows far more precise observations.</a:t>
            </a:r>
            <a:endParaRPr lang="zh-CN" altLang="en-US"/>
          </a:p>
          <a:p>
            <a:r>
              <a:rPr lang="zh-CN" altLang="en-US"/>
              <a:t>B.  It is better for making observations within our own galaxy.</a:t>
            </a:r>
            <a:endParaRPr lang="zh-CN" altLang="en-US"/>
          </a:p>
          <a:p>
            <a:r>
              <a:rPr lang="zh-CN" altLang="en-US"/>
              <a:t>C.  It requires less sophisticated equipment.</a:t>
            </a:r>
            <a:endParaRPr lang="zh-CN" altLang="en-US"/>
          </a:p>
          <a:p>
            <a:r>
              <a:rPr lang="zh-CN" altLang="en-US"/>
              <a:t>D.  It is not affected by the weather.</a:t>
            </a:r>
            <a:endParaRPr lang="zh-CN" altLang="en-US"/>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According to the professor, why do radio astronomers sometimes have difficulty studying very distant objects?</a:t>
            </a:r>
            <a:endParaRPr lang="zh-CN" altLang="en-US"/>
          </a:p>
          <a:p>
            <a:r>
              <a:rPr lang="zh-CN" altLang="en-US"/>
              <a:t>Click on 2 answers</a:t>
            </a:r>
            <a:endParaRPr lang="zh-CN" altLang="en-US"/>
          </a:p>
          <a:p>
            <a:r>
              <a:rPr lang="zh-CN" altLang="en-US"/>
              <a:t> A.  Signals from closer objects interfere with radio waves from space.</a:t>
            </a:r>
            <a:endParaRPr lang="zh-CN" altLang="en-US"/>
          </a:p>
          <a:p>
            <a:r>
              <a:rPr lang="zh-CN" altLang="en-US"/>
              <a:t> B.  Particles in the atmosphere change the direction of radio waves.</a:t>
            </a:r>
            <a:endParaRPr lang="zh-CN" altLang="en-US"/>
          </a:p>
          <a:p>
            <a:r>
              <a:rPr lang="zh-CN" altLang="en-US"/>
              <a:t> C.  Radio waves from space are not very strong.</a:t>
            </a:r>
            <a:endParaRPr lang="zh-CN" altLang="en-US"/>
          </a:p>
          <a:p>
            <a:r>
              <a:rPr lang="zh-CN" altLang="en-US"/>
              <a:t> D.  Light waves from sources on Earth alter radio waves from distant objects</a:t>
            </a:r>
            <a:endParaRPr lang="zh-CN" altLang="en-US"/>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What does the professor mean when he says this:</a:t>
            </a:r>
            <a:endParaRPr lang="zh-CN" altLang="en-US"/>
          </a:p>
          <a:p>
            <a:r>
              <a:rPr lang="zh-CN" altLang="en-US"/>
              <a:t>A.  He wants to emphasize the progress that has been made in radio astronomy.</a:t>
            </a:r>
            <a:endParaRPr lang="zh-CN" altLang="en-US"/>
          </a:p>
          <a:p>
            <a:r>
              <a:rPr lang="zh-CN" altLang="en-US"/>
              <a:t>B.  He thinks radio astronomy and optical astronomy both provide valuable information.</a:t>
            </a:r>
            <a:endParaRPr lang="zh-CN" altLang="en-US"/>
          </a:p>
          <a:p>
            <a:r>
              <a:rPr lang="zh-CN" altLang="en-US"/>
              <a:t>C.  He does not want to spend time discussing the technology of radio telescopes.</a:t>
            </a:r>
            <a:endParaRPr lang="zh-CN" altLang="en-US"/>
          </a:p>
          <a:p>
            <a:r>
              <a:rPr lang="zh-CN" altLang="en-US"/>
              <a:t>D.  He would like the students to give examples of discoveries made with radio telescopes.</a:t>
            </a:r>
            <a:endParaRPr lang="zh-CN" altLang="en-US"/>
          </a:p>
        </p:txBody>
      </p:sp>
    </p:spTree>
    <p:custDataLst>
      <p:tags r:id="rId1"/>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What is the main purpose of the lecture?</a:t>
            </a:r>
            <a:endParaRPr lang="zh-CN" altLang="en-US"/>
          </a:p>
          <a:p>
            <a:r>
              <a:rPr lang="zh-CN" altLang="en-US"/>
              <a:t>A.  To explain the difficulity of classifying distant objects in the universe</a:t>
            </a:r>
            <a:endParaRPr lang="zh-CN" altLang="en-US"/>
          </a:p>
          <a:p>
            <a:r>
              <a:rPr lang="zh-CN" altLang="en-US"/>
              <a:t>B.  To introduce a classification system for galaxy clusters</a:t>
            </a:r>
            <a:endParaRPr lang="zh-CN" altLang="en-US"/>
          </a:p>
          <a:p>
            <a:r>
              <a:rPr lang="zh-CN" altLang="en-US"/>
              <a:t>C.  To present some recent discoveries about the shapes of galaxies</a:t>
            </a:r>
            <a:endParaRPr lang="zh-CN" altLang="en-US"/>
          </a:p>
          <a:p>
            <a:r>
              <a:rPr lang="zh-CN" altLang="en-US"/>
              <a:t>D.  To describe some differences between galaxies and clusters</a:t>
            </a:r>
            <a:endParaRPr lang="zh-CN" altLang="en-US"/>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en-US" altLang="zh-CN"/>
              <a:t>1</a:t>
            </a:r>
            <a:r>
              <a:rPr lang="zh-CN" altLang="en-US"/>
              <a:t>、平易近人</a:t>
            </a:r>
            <a:endParaRPr lang="zh-CN" altLang="en-US"/>
          </a:p>
          <a:p>
            <a:r>
              <a:rPr lang="en-US" altLang="zh-CN"/>
              <a:t>2</a:t>
            </a:r>
            <a:r>
              <a:rPr lang="zh-CN" altLang="en-US"/>
              <a:t>、领先他人</a:t>
            </a:r>
            <a:endParaRPr lang="zh-CN" altLang="en-US"/>
          </a:p>
          <a:p>
            <a:r>
              <a:rPr lang="en-US" altLang="zh-CN"/>
              <a:t>3</a:t>
            </a:r>
            <a:r>
              <a:rPr lang="zh-CN" altLang="en-US"/>
              <a:t>、说不清楚</a:t>
            </a:r>
            <a:endParaRPr lang="zh-CN" altLang="en-US"/>
          </a:p>
          <a:p>
            <a:r>
              <a:rPr lang="en-US" altLang="zh-CN"/>
              <a:t>4</a:t>
            </a:r>
            <a:r>
              <a:rPr lang="zh-CN" altLang="en-US"/>
              <a:t>、定制</a:t>
            </a:r>
            <a:endParaRPr lang="zh-CN" altLang="en-US"/>
          </a:p>
          <a:p>
            <a:r>
              <a:rPr lang="en-US" altLang="zh-CN"/>
              <a:t>5</a:t>
            </a:r>
            <a:r>
              <a:rPr lang="zh-CN" altLang="en-US"/>
              <a:t>、模糊界限</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sz="3600"/>
              <a:t>It was</a:t>
            </a:r>
            <a:r>
              <a:rPr lang="zh-CN" altLang="en-US" sz="3600" u="sng"/>
              <a:t>                              </a:t>
            </a:r>
            <a:r>
              <a:rPr lang="zh-CN" altLang="en-US" sz="3600"/>
              <a:t>,  </a:t>
            </a:r>
            <a:r>
              <a:rPr lang="zh-CN" altLang="en-US" sz="3600" u="sng"/>
              <a:t>                          </a:t>
            </a:r>
            <a:r>
              <a:rPr lang="zh-CN" altLang="en-US" sz="3600"/>
              <a:t>that the Earth was the center of the universe that astronomers found ways to explain those                          </a:t>
            </a:r>
            <a:endParaRPr lang="zh-CN" altLang="en-US" sz="3600"/>
          </a:p>
          <a:p>
            <a:r>
              <a:rPr lang="zh-CN" altLang="en-US" sz="3600"/>
              <a:t> </a:t>
            </a:r>
            <a:r>
              <a:rPr lang="zh-CN" altLang="en-US" sz="3600" u="sng"/>
              <a:t>                     </a:t>
            </a:r>
            <a:r>
              <a:rPr lang="zh-CN" altLang="en-US" sz="3600"/>
              <a:t> phenomena within the geocentric view.</a:t>
            </a:r>
            <a:endParaRPr lang="zh-CN" altLang="en-US" sz="3600"/>
          </a:p>
        </p:txBody>
      </p:sp>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163830" y="131445"/>
            <a:ext cx="12367895" cy="5043170"/>
          </a:xfrm>
        </p:spPr>
        <p:txBody>
          <a:bodyPr>
            <a:noAutofit/>
          </a:bodyPr>
          <a:p>
            <a:r>
              <a:rPr lang="en-US" altLang="zh-CN" sz="2000"/>
              <a:t>1</a:t>
            </a:r>
            <a:r>
              <a:rPr lang="zh-CN" altLang="en-US"/>
              <a:t>、She finds the Pope more human and easier to relate to.</a:t>
            </a:r>
            <a:endParaRPr lang="zh-CN" altLang="en-US"/>
          </a:p>
          <a:p>
            <a:r>
              <a:rPr lang="zh-CN" altLang="en-US"/>
              <a:t>她认为教皇更有人情味、更容易接近。</a:t>
            </a:r>
            <a:endParaRPr lang="zh-CN" altLang="en-US"/>
          </a:p>
          <a:p>
            <a:r>
              <a:rPr lang="en-US" altLang="zh-CN"/>
              <a:t>2</a:t>
            </a:r>
            <a:r>
              <a:rPr lang="zh-CN" altLang="en-US"/>
              <a:t>、The United States of America continues to outperform much of the world.</a:t>
            </a:r>
            <a:endParaRPr lang="zh-CN" altLang="en-US"/>
          </a:p>
          <a:p>
            <a:r>
              <a:rPr lang="zh-CN" altLang="en-US"/>
              <a:t>美利坚合众国继续引领世界发展龙头。</a:t>
            </a:r>
            <a:endParaRPr lang="zh-CN" altLang="en-US"/>
          </a:p>
          <a:p>
            <a:r>
              <a:rPr lang="en-US" altLang="zh-CN"/>
              <a:t>3</a:t>
            </a:r>
            <a:r>
              <a:rPr lang="zh-CN" altLang="en-US"/>
              <a:t>、Well yes and no. You've listed several different topics on your contents page, but I am not sure they're all relevant.</a:t>
            </a:r>
            <a:endParaRPr lang="zh-CN" altLang="en-US"/>
          </a:p>
          <a:p>
            <a:r>
              <a:rPr lang="zh-CN" altLang="en-US"/>
              <a:t>说不好。你在目录页列举了一些不同的话题，但是我不确定它们都能切题。</a:t>
            </a:r>
            <a:endParaRPr lang="zh-CN" altLang="en-US"/>
          </a:p>
          <a:p>
            <a:r>
              <a:rPr lang="en-US" altLang="zh-CN"/>
              <a:t>4</a:t>
            </a:r>
            <a:r>
              <a:rPr lang="zh-CN" altLang="en-US"/>
              <a:t>、People want to tailor it because there's a big market in this.</a:t>
            </a:r>
            <a:endParaRPr lang="zh-CN" altLang="en-US"/>
          </a:p>
          <a:p>
            <a:r>
              <a:rPr lang="zh-CN" altLang="en-US"/>
              <a:t>因为这方面市场很大，所以人们想定制。</a:t>
            </a:r>
            <a:endParaRPr lang="zh-CN" altLang="en-US"/>
          </a:p>
          <a:p>
            <a:r>
              <a:rPr lang="en-US" altLang="zh-CN"/>
              <a:t>5</a:t>
            </a:r>
            <a:r>
              <a:rPr lang="zh-CN" altLang="en-US"/>
              <a:t>、That's true. But times have changed, and comic books these days often blur the line between right and wrong – making things unclear.</a:t>
            </a:r>
            <a:endParaRPr lang="zh-CN" altLang="en-US"/>
          </a:p>
          <a:p>
            <a:r>
              <a:rPr lang="zh-CN" altLang="en-US"/>
              <a:t>没错。但随着时间的推移，在现在的漫画书里，是非界限经常是模糊的，也就是孰是孰非并不明朗。</a:t>
            </a:r>
            <a:endParaRPr lang="zh-CN" altLang="en-US"/>
          </a:p>
          <a:p>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T42L2</a:t>
            </a:r>
            <a:endParaRPr lang="en-US" altLang="zh-CN"/>
          </a:p>
        </p:txBody>
      </p:sp>
      <p:pic>
        <p:nvPicPr>
          <p:cNvPr id="4" name="内容占位符 3"/>
          <p:cNvPicPr>
            <a:picLocks noChangeAspect="1"/>
          </p:cNvPicPr>
          <p:nvPr>
            <p:ph idx="1"/>
          </p:nvPr>
        </p:nvPicPr>
        <p:blipFill>
          <a:blip r:embed="rId1"/>
          <a:stretch>
            <a:fillRect/>
          </a:stretch>
        </p:blipFill>
        <p:spPr>
          <a:xfrm>
            <a:off x="3225800" y="365125"/>
            <a:ext cx="7690485" cy="6093460"/>
          </a:xfrm>
          <a:prstGeom prst="rect">
            <a:avLst/>
          </a:prstGeom>
        </p:spPr>
      </p:pic>
    </p:spTree>
    <p:custDataLst>
      <p:tags r:id="rId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作业</a:t>
            </a:r>
            <a:endParaRPr lang="zh-CN" altLang="en-US"/>
          </a:p>
        </p:txBody>
      </p:sp>
      <p:sp>
        <p:nvSpPr>
          <p:cNvPr id="3" name="内容占位符 2"/>
          <p:cNvSpPr>
            <a:spLocks noGrp="1"/>
          </p:cNvSpPr>
          <p:nvPr>
            <p:ph idx="1"/>
          </p:nvPr>
        </p:nvSpPr>
        <p:spPr/>
        <p:txBody>
          <a:bodyPr/>
          <a:p>
            <a:r>
              <a:rPr lang="en-US" altLang="zh-CN"/>
              <a:t>1</a:t>
            </a:r>
            <a:r>
              <a:rPr lang="zh-CN" altLang="en-US"/>
              <a:t>、预习词汇表</a:t>
            </a:r>
            <a:endParaRPr lang="zh-CN" altLang="en-US"/>
          </a:p>
          <a:p>
            <a:r>
              <a:rPr lang="en-US" altLang="zh-CN"/>
              <a:t>2</a:t>
            </a:r>
            <a:r>
              <a:rPr lang="zh-CN" altLang="en-US"/>
              <a:t>、完成词汇录音</a:t>
            </a:r>
            <a:endParaRPr lang="en-US" altLang="zh-CN"/>
          </a:p>
          <a:p>
            <a:r>
              <a:rPr lang="en-US" altLang="zh-CN"/>
              <a:t>3</a:t>
            </a:r>
            <a:r>
              <a:rPr lang="zh-CN" altLang="en-US"/>
              <a:t>、完成</a:t>
            </a:r>
            <a:r>
              <a:rPr lang="en-US" altLang="zh-CN"/>
              <a:t>T42L2, T 13L4</a:t>
            </a:r>
            <a:endParaRPr lang="en-US" altLang="zh-CN"/>
          </a:p>
          <a:p>
            <a:r>
              <a:rPr lang="en-US" altLang="zh-CN"/>
              <a:t>4</a:t>
            </a:r>
            <a:r>
              <a:rPr lang="zh-CN" altLang="en-US"/>
              <a:t>、选做</a:t>
            </a:r>
            <a:r>
              <a:rPr lang="en-US" altLang="zh-CN"/>
              <a:t>T5L2</a:t>
            </a:r>
            <a:endParaRPr lang="en-US" altLang="zh-CN"/>
          </a:p>
        </p:txBody>
      </p:sp>
    </p:spTree>
    <p:custDataLst>
      <p:tags r:id="rId1"/>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a:lstStyle/>
          <a:p>
            <a:r>
              <a:rPr lang="en-US" altLang="zh-CN" smtClean="0"/>
              <a:t>THANKS</a:t>
            </a:r>
            <a:endParaRPr lang="en-US" altLang="zh-CN" smtClean="0"/>
          </a:p>
        </p:txBody>
      </p:sp>
      <p:sp>
        <p:nvSpPr>
          <p:cNvPr id="7" name="副标题 6"/>
          <p:cNvSpPr>
            <a:spLocks noGrp="1"/>
          </p:cNvSpPr>
          <p:nvPr>
            <p:ph sz="quarter" idx="13"/>
            <p:custDataLst>
              <p:tags r:id="rId2"/>
            </p:custDataLst>
          </p:nvPr>
        </p:nvSpPr>
        <p:spPr/>
        <p:txBody>
          <a:bodyPr>
            <a:normAutofit/>
          </a:bodyPr>
          <a:lstStyle/>
          <a:p>
            <a:pPr marL="0" indent="0" algn="ctr">
              <a:buNone/>
            </a:pPr>
            <a:r>
              <a:rPr lang="en-US" altLang="zh-CN" sz="3600" dirty="0">
                <a:solidFill>
                  <a:schemeClr val="bg1"/>
                </a:solidFill>
              </a:rPr>
              <a:t>ZCY</a:t>
            </a:r>
            <a:endParaRPr lang="en-US" altLang="zh-CN" sz="3600" dirty="0">
              <a:solidFill>
                <a:schemeClr val="bg1"/>
              </a:solidFill>
            </a:endParaRPr>
          </a:p>
        </p:txBody>
      </p:sp>
      <p:sp>
        <p:nvSpPr>
          <p:cNvPr id="5" name="内容占位符 4"/>
          <p:cNvSpPr>
            <a:spLocks noGrp="1"/>
          </p:cNvSpPr>
          <p:nvPr>
            <p:ph sz="quarter" idx="14"/>
            <p:custDataLst>
              <p:tags r:id="rId3"/>
            </p:custDataLst>
          </p:nvPr>
        </p:nvSpPr>
        <p:spPr/>
        <p:txBody>
          <a:bodyPr/>
          <a:lstStyle/>
          <a:p>
            <a:r>
              <a:rPr lang="en-US" altLang="zh-CN" smtClean="0"/>
              <a:t>ZHI YI STUDIO</a:t>
            </a:r>
            <a:endParaRPr lang="en-US" altLang="zh-CN" smtClean="0"/>
          </a:p>
        </p:txBody>
      </p:sp>
      <p:sp>
        <p:nvSpPr>
          <p:cNvPr id="6" name="内容占位符 5"/>
          <p:cNvSpPr>
            <a:spLocks noGrp="1"/>
          </p:cNvSpPr>
          <p:nvPr>
            <p:ph sz="quarter" idx="15"/>
            <p:custDataLst>
              <p:tags r:id="rId4"/>
            </p:custDataLst>
          </p:nvPr>
        </p:nvSpPr>
        <p:spPr/>
        <p:txBody>
          <a:bodyPr/>
          <a:lstStyle/>
          <a:p>
            <a:r>
              <a:rPr lang="en-US" altLang="zh-CN" smtClean="0"/>
              <a:t>LISTENING</a:t>
            </a:r>
            <a:endParaRPr lang="en-US" altLang="zh-CN" smtClean="0"/>
          </a:p>
        </p:txBody>
      </p:sp>
    </p:spTree>
    <p:custDataLst>
      <p:tags r:id="rId5"/>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sz="3600"/>
              <a:t>It was </a:t>
            </a:r>
            <a:r>
              <a:rPr lang="zh-CN" altLang="en-US" sz="3600">
                <a:solidFill>
                  <a:srgbClr val="FF0000"/>
                </a:solidFill>
              </a:rPr>
              <a:t>so intuitive, so sensible</a:t>
            </a:r>
            <a:r>
              <a:rPr lang="zh-CN" altLang="en-US" sz="3600"/>
              <a:t> that the Earth was the center of the universe that astronomers found ways to explain </a:t>
            </a:r>
            <a:r>
              <a:rPr lang="zh-CN" altLang="en-US" sz="3600">
                <a:solidFill>
                  <a:srgbClr val="FF0000"/>
                </a:solidFill>
              </a:rPr>
              <a:t>those seemingly inconsistent phenomena</a:t>
            </a:r>
            <a:r>
              <a:rPr lang="zh-CN" altLang="en-US" sz="3600"/>
              <a:t> within the geocentric view.</a:t>
            </a:r>
            <a:endParaRPr lang="zh-CN" altLang="en-US" sz="3600"/>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en-US" altLang="zh-CN" sz="4400"/>
              <a:t>And this view is also supported by their   </a:t>
            </a:r>
            <a:endParaRPr lang="en-US" altLang="zh-CN" sz="4400"/>
          </a:p>
          <a:p>
            <a:r>
              <a:rPr lang="en-US" altLang="zh-CN" sz="4400" u="sng"/>
              <a:t>                          </a:t>
            </a:r>
            <a:r>
              <a:rPr lang="en-US" altLang="zh-CN" sz="4400"/>
              <a:t>   beliefs and the origin about structure of the universe.</a:t>
            </a:r>
            <a:endParaRPr lang="en-US" altLang="zh-CN" sz="4400"/>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en-US" altLang="zh-CN" sz="4400"/>
              <a:t>And this view is also supported by their </a:t>
            </a:r>
            <a:r>
              <a:rPr lang="en-US" altLang="zh-CN" sz="4400">
                <a:solidFill>
                  <a:srgbClr val="FF0000"/>
                </a:solidFill>
              </a:rPr>
              <a:t>philosophical and religious</a:t>
            </a:r>
            <a:r>
              <a:rPr lang="en-US" altLang="zh-CN" sz="4400"/>
              <a:t> beliefs abut the origin and structure of the universe.</a:t>
            </a:r>
            <a:endParaRPr lang="en-US" altLang="zh-CN" sz="4400"/>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sz="4400"/>
              <a:t>And Ceres was in the right place—the missing spot. Uh, but it was</a:t>
            </a:r>
            <a:r>
              <a:rPr lang="zh-CN" altLang="en-US" sz="4400" u="sng"/>
              <a:t>             </a:t>
            </a:r>
            <a:r>
              <a:rPr lang="zh-CN" altLang="en-US" sz="4400"/>
              <a:t>to be a planet.</a:t>
            </a:r>
            <a:endParaRPr lang="zh-CN" altLang="en-US" sz="4400"/>
          </a:p>
          <a:p>
            <a:endParaRPr lang="zh-CN" altLang="en-US" sz="4800"/>
          </a:p>
          <a:p>
            <a:endParaRPr lang="zh-CN" altLang="en-US" sz="4400"/>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sz="4400"/>
              <a:t>And Ceres was in the right place—the missing spot. Uh, but it was </a:t>
            </a:r>
            <a:r>
              <a:rPr lang="zh-CN" altLang="en-US" sz="4400">
                <a:solidFill>
                  <a:srgbClr val="FF0000"/>
                </a:solidFill>
              </a:rPr>
              <a:t>way too faint </a:t>
            </a:r>
            <a:r>
              <a:rPr lang="zh-CN" altLang="en-US" sz="4400"/>
              <a:t>to be a planet.</a:t>
            </a:r>
            <a:endParaRPr lang="zh-CN" altLang="en-US" sz="4400"/>
          </a:p>
          <a:p>
            <a:endParaRPr lang="zh-CN" altLang="en-US" sz="4800"/>
          </a:p>
          <a:p>
            <a:r>
              <a:rPr lang="zh-CN" altLang="en-US" sz="4400"/>
              <a:t>谷神星正好在那个空档里。嗯，但作为一颗行星它又太微弱。</a:t>
            </a:r>
            <a:endParaRPr lang="zh-CN" altLang="en-US" sz="4400"/>
          </a:p>
        </p:txBody>
      </p:sp>
    </p:spTree>
    <p:custDataLst>
      <p:tags r:id="rId1"/>
    </p:custDataLst>
  </p:cSld>
  <p:clrMapOvr>
    <a:masterClrMapping/>
  </p:clrMapOvr>
</p:sld>
</file>

<file path=ppt/tags/tag1.xml><?xml version="1.0" encoding="utf-8"?>
<p:tagLst xmlns:p="http://schemas.openxmlformats.org/presentationml/2006/main">
  <p:tag name="KSO_WM_TAG_VERSION" val="1.0"/>
  <p:tag name="KSO_WM_BEAUTIFY_FLAG" val="#wm#"/>
  <p:tag name="KSO_WM_UNIT_TYPE" val="i"/>
  <p:tag name="KSO_WM_UNIT_ID" val="custom198_27*i*0"/>
  <p:tag name="KSO_WM_TEMPLATE_CATEGORY" val="custom"/>
  <p:tag name="KSO_WM_TEMPLATE_INDEX" val="198"/>
</p:tagLst>
</file>

<file path=ppt/tags/tag10.xml><?xml version="1.0" encoding="utf-8"?>
<p:tagLst xmlns:p="http://schemas.openxmlformats.org/presentationml/2006/main">
  <p:tag name="KSO_WM_BEAUTIFY_FLAG" val="#wm#"/>
  <p:tag name="KSO_WM_TEMPLATE_CATEGORY" val="custom"/>
  <p:tag name="KSO_WM_TEMPLATE_INDEX" val="160473"/>
</p:tagLst>
</file>

<file path=ppt/tags/tag11.xml><?xml version="1.0" encoding="utf-8"?>
<p:tagLst xmlns:p="http://schemas.openxmlformats.org/presentationml/2006/main">
  <p:tag name="KSO_WM_BEAUTIFY_FLAG" val="#wm#"/>
  <p:tag name="KSO_WM_TEMPLATE_CATEGORY" val="custom"/>
  <p:tag name="KSO_WM_TEMPLATE_INDEX" val="160473"/>
</p:tagLst>
</file>

<file path=ppt/tags/tag12.xml><?xml version="1.0" encoding="utf-8"?>
<p:tagLst xmlns:p="http://schemas.openxmlformats.org/presentationml/2006/main">
  <p:tag name="KSO_WM_BEAUTIFY_FLAG" val="#wm#"/>
  <p:tag name="KSO_WM_TEMPLATE_CATEGORY" val="custom"/>
  <p:tag name="KSO_WM_TEMPLATE_INDEX" val="160473"/>
</p:tagLst>
</file>

<file path=ppt/tags/tag13.xml><?xml version="1.0" encoding="utf-8"?>
<p:tagLst xmlns:p="http://schemas.openxmlformats.org/presentationml/2006/main">
  <p:tag name="KSO_WM_BEAUTIFY_FLAG" val="#wm#"/>
  <p:tag name="KSO_WM_TEMPLATE_CATEGORY" val="custom"/>
  <p:tag name="KSO_WM_TEMPLATE_INDEX" val="160473"/>
</p:tagLst>
</file>

<file path=ppt/tags/tag14.xml><?xml version="1.0" encoding="utf-8"?>
<p:tagLst xmlns:p="http://schemas.openxmlformats.org/presentationml/2006/main">
  <p:tag name="KSO_WM_BEAUTIFY_FLAG" val="#wm#"/>
  <p:tag name="KSO_WM_TEMPLATE_CATEGORY" val="custom"/>
  <p:tag name="KSO_WM_TEMPLATE_INDEX" val="160473"/>
</p:tagLst>
</file>

<file path=ppt/tags/tag15.xml><?xml version="1.0" encoding="utf-8"?>
<p:tagLst xmlns:p="http://schemas.openxmlformats.org/presentationml/2006/main">
  <p:tag name="KSO_WM_BEAUTIFY_FLAG" val="#wm#"/>
  <p:tag name="KSO_WM_TEMPLATE_CATEGORY" val="custom"/>
  <p:tag name="KSO_WM_TEMPLATE_INDEX" val="160473"/>
</p:tagLst>
</file>

<file path=ppt/tags/tag16.xml><?xml version="1.0" encoding="utf-8"?>
<p:tagLst xmlns:p="http://schemas.openxmlformats.org/presentationml/2006/main">
  <p:tag name="KSO_WM_BEAUTIFY_FLAG" val="#wm#"/>
  <p:tag name="KSO_WM_TEMPLATE_CATEGORY" val="custom"/>
  <p:tag name="KSO_WM_TEMPLATE_INDEX" val="160473"/>
</p:tagLst>
</file>

<file path=ppt/tags/tag17.xml><?xml version="1.0" encoding="utf-8"?>
<p:tagLst xmlns:p="http://schemas.openxmlformats.org/presentationml/2006/main">
  <p:tag name="KSO_WM_BEAUTIFY_FLAG" val="#wm#"/>
  <p:tag name="KSO_WM_TEMPLATE_CATEGORY" val="custom"/>
  <p:tag name="KSO_WM_TEMPLATE_INDEX" val="160473"/>
</p:tagLst>
</file>

<file path=ppt/tags/tag18.xml><?xml version="1.0" encoding="utf-8"?>
<p:tagLst xmlns:p="http://schemas.openxmlformats.org/presentationml/2006/main">
  <p:tag name="KSO_WM_BEAUTIFY_FLAG" val="#wm#"/>
  <p:tag name="KSO_WM_TEMPLATE_CATEGORY" val="custom"/>
  <p:tag name="KSO_WM_TEMPLATE_INDEX" val="160473"/>
</p:tagLst>
</file>

<file path=ppt/tags/tag19.xml><?xml version="1.0" encoding="utf-8"?>
<p:tagLst xmlns:p="http://schemas.openxmlformats.org/presentationml/2006/main">
  <p:tag name="KSO_WM_BEAUTIFY_FLAG" val="#wm#"/>
  <p:tag name="KSO_WM_TEMPLATE_CATEGORY" val="custom"/>
  <p:tag name="KSO_WM_TEMPLATE_INDEX" val="160473"/>
</p:tagLst>
</file>

<file path=ppt/tags/tag2.xml><?xml version="1.0" encoding="utf-8"?>
<p:tagLst xmlns:p="http://schemas.openxmlformats.org/presentationml/2006/main">
  <p:tag name="KSO_WM_TAG_VERSION" val="1.0"/>
  <p:tag name="KSO_WM_BEAUTIFY_FLAG" val="#wm#"/>
  <p:tag name="KSO_WM_UNIT_TYPE" val="i"/>
  <p:tag name="KSO_WM_UNIT_ID" val="custom198_27*i*1"/>
  <p:tag name="KSO_WM_TEMPLATE_CATEGORY" val="custom"/>
  <p:tag name="KSO_WM_TEMPLATE_INDEX" val="198"/>
</p:tagLst>
</file>

<file path=ppt/tags/tag20.xml><?xml version="1.0" encoding="utf-8"?>
<p:tagLst xmlns:p="http://schemas.openxmlformats.org/presentationml/2006/main">
  <p:tag name="KSO_WM_BEAUTIFY_FLAG" val="#wm#"/>
  <p:tag name="KSO_WM_TEMPLATE_CATEGORY" val="custom"/>
  <p:tag name="KSO_WM_TEMPLATE_INDEX" val="160473"/>
</p:tagLst>
</file>

<file path=ppt/tags/tag21.xml><?xml version="1.0" encoding="utf-8"?>
<p:tagLst xmlns:p="http://schemas.openxmlformats.org/presentationml/2006/main">
  <p:tag name="KSO_WM_BEAUTIFY_FLAG" val="#wm#"/>
  <p:tag name="KSO_WM_TEMPLATE_CATEGORY" val="custom"/>
  <p:tag name="KSO_WM_TEMPLATE_INDEX" val="160473"/>
</p:tagLst>
</file>

<file path=ppt/tags/tag22.xml><?xml version="1.0" encoding="utf-8"?>
<p:tagLst xmlns:p="http://schemas.openxmlformats.org/presentationml/2006/main">
  <p:tag name="KSO_WM_BEAUTIFY_FLAG" val="#wm#"/>
  <p:tag name="KSO_WM_TEMPLATE_CATEGORY" val="custom"/>
  <p:tag name="KSO_WM_TEMPLATE_INDEX" val="160473"/>
</p:tagLst>
</file>

<file path=ppt/tags/tag23.xml><?xml version="1.0" encoding="utf-8"?>
<p:tagLst xmlns:p="http://schemas.openxmlformats.org/presentationml/2006/main">
  <p:tag name="KSO_WM_BEAUTIFY_FLAG" val="#wm#"/>
  <p:tag name="KSO_WM_TEMPLATE_CATEGORY" val="custom"/>
  <p:tag name="KSO_WM_TEMPLATE_INDEX" val="160473"/>
</p:tagLst>
</file>

<file path=ppt/tags/tag24.xml><?xml version="1.0" encoding="utf-8"?>
<p:tagLst xmlns:p="http://schemas.openxmlformats.org/presentationml/2006/main">
  <p:tag name="KSO_WM_BEAUTIFY_FLAG" val="#wm#"/>
  <p:tag name="KSO_WM_TEMPLATE_CATEGORY" val="custom"/>
  <p:tag name="KSO_WM_TEMPLATE_INDEX" val="160473"/>
</p:tagLst>
</file>

<file path=ppt/tags/tag25.xml><?xml version="1.0" encoding="utf-8"?>
<p:tagLst xmlns:p="http://schemas.openxmlformats.org/presentationml/2006/main">
  <p:tag name="KSO_WM_BEAUTIFY_FLAG" val="#wm#"/>
  <p:tag name="KSO_WM_TEMPLATE_CATEGORY" val="custom"/>
  <p:tag name="KSO_WM_TEMPLATE_INDEX" val="160473"/>
</p:tagLst>
</file>

<file path=ppt/tags/tag26.xml><?xml version="1.0" encoding="utf-8"?>
<p:tagLst xmlns:p="http://schemas.openxmlformats.org/presentationml/2006/main">
  <p:tag name="KSO_WM_BEAUTIFY_FLAG" val="#wm#"/>
  <p:tag name="KSO_WM_TEMPLATE_CATEGORY" val="custom"/>
  <p:tag name="KSO_WM_TEMPLATE_INDEX" val="160473"/>
</p:tagLst>
</file>

<file path=ppt/tags/tag27.xml><?xml version="1.0" encoding="utf-8"?>
<p:tagLst xmlns:p="http://schemas.openxmlformats.org/presentationml/2006/main">
  <p:tag name="KSO_WM_BEAUTIFY_FLAG" val="#wm#"/>
  <p:tag name="KSO_WM_TEMPLATE_CATEGORY" val="custom"/>
  <p:tag name="KSO_WM_TEMPLATE_INDEX" val="160473"/>
</p:tagLst>
</file>

<file path=ppt/tags/tag28.xml><?xml version="1.0" encoding="utf-8"?>
<p:tagLst xmlns:p="http://schemas.openxmlformats.org/presentationml/2006/main">
  <p:tag name="KSO_WM_BEAUTIFY_FLAG" val="#wm#"/>
  <p:tag name="KSO_WM_TEMPLATE_CATEGORY" val="custom"/>
  <p:tag name="KSO_WM_TEMPLATE_INDEX" val="160473"/>
</p:tagLst>
</file>

<file path=ppt/tags/tag29.xml><?xml version="1.0" encoding="utf-8"?>
<p:tagLst xmlns:p="http://schemas.openxmlformats.org/presentationml/2006/main">
  <p:tag name="KSO_WM_BEAUTIFY_FLAG" val="#wm#"/>
  <p:tag name="KSO_WM_TEMPLATE_CATEGORY" val="custom"/>
  <p:tag name="KSO_WM_TEMPLATE_INDEX" val="160473"/>
</p:tagLst>
</file>

<file path=ppt/tags/tag3.xml><?xml version="1.0" encoding="utf-8"?>
<p:tagLst xmlns:p="http://schemas.openxmlformats.org/presentationml/2006/main">
  <p:tag name="KSO_WM_TAG_VERSION" val="1.0"/>
  <p:tag name="KSO_WM_BEAUTIFY_FLAG" val="#wm#"/>
  <p:tag name="KSO_WM_UNIT_TYPE" val="i"/>
  <p:tag name="KSO_WM_UNIT_ID" val="custom198_27*i*2"/>
  <p:tag name="KSO_WM_TEMPLATE_CATEGORY" val="custom"/>
  <p:tag name="KSO_WM_TEMPLATE_INDEX" val="198"/>
</p:tagLst>
</file>

<file path=ppt/tags/tag30.xml><?xml version="1.0" encoding="utf-8"?>
<p:tagLst xmlns:p="http://schemas.openxmlformats.org/presentationml/2006/main">
  <p:tag name="KSO_WM_BEAUTIFY_FLAG" val="#wm#"/>
  <p:tag name="KSO_WM_TEMPLATE_CATEGORY" val="custom"/>
  <p:tag name="KSO_WM_TEMPLATE_INDEX" val="160473"/>
</p:tagLst>
</file>

<file path=ppt/tags/tag31.xml><?xml version="1.0" encoding="utf-8"?>
<p:tagLst xmlns:p="http://schemas.openxmlformats.org/presentationml/2006/main">
  <p:tag name="KSO_WM_BEAUTIFY_FLAG" val="#wm#"/>
  <p:tag name="KSO_WM_TEMPLATE_CATEGORY" val="custom"/>
  <p:tag name="KSO_WM_TEMPLATE_INDEX" val="160473"/>
</p:tagLst>
</file>

<file path=ppt/tags/tag32.xml><?xml version="1.0" encoding="utf-8"?>
<p:tagLst xmlns:p="http://schemas.openxmlformats.org/presentationml/2006/main">
  <p:tag name="KSO_WM_BEAUTIFY_FLAG" val="#wm#"/>
  <p:tag name="KSO_WM_TEMPLATE_CATEGORY" val="custom"/>
  <p:tag name="KSO_WM_TEMPLATE_INDEX" val="160473"/>
</p:tagLst>
</file>

<file path=ppt/tags/tag33.xml><?xml version="1.0" encoding="utf-8"?>
<p:tagLst xmlns:p="http://schemas.openxmlformats.org/presentationml/2006/main">
  <p:tag name="KSO_WM_BEAUTIFY_FLAG" val="#wm#"/>
  <p:tag name="KSO_WM_TEMPLATE_CATEGORY" val="custom"/>
  <p:tag name="KSO_WM_TEMPLATE_INDEX" val="160473"/>
</p:tagLst>
</file>

<file path=ppt/tags/tag34.xml><?xml version="1.0" encoding="utf-8"?>
<p:tagLst xmlns:p="http://schemas.openxmlformats.org/presentationml/2006/main">
  <p:tag name="KSO_WM_BEAUTIFY_FLAG" val="#wm#"/>
  <p:tag name="KSO_WM_TEMPLATE_CATEGORY" val="custom"/>
  <p:tag name="KSO_WM_TEMPLATE_INDEX" val="160473"/>
</p:tagLst>
</file>

<file path=ppt/tags/tag35.xml><?xml version="1.0" encoding="utf-8"?>
<p:tagLst xmlns:p="http://schemas.openxmlformats.org/presentationml/2006/main">
  <p:tag name="KSO_WM_BEAUTIFY_FLAG" val="#wm#"/>
  <p:tag name="KSO_WM_TEMPLATE_CATEGORY" val="custom"/>
  <p:tag name="KSO_WM_TEMPLATE_INDEX" val="160473"/>
</p:tagLst>
</file>

<file path=ppt/tags/tag36.xml><?xml version="1.0" encoding="utf-8"?>
<p:tagLst xmlns:p="http://schemas.openxmlformats.org/presentationml/2006/main">
  <p:tag name="KSO_WM_BEAUTIFY_FLAG" val="#wm#"/>
  <p:tag name="KSO_WM_TEMPLATE_CATEGORY" val="custom"/>
  <p:tag name="KSO_WM_TEMPLATE_INDEX" val="160473"/>
</p:tagLst>
</file>

<file path=ppt/tags/tag37.xml><?xml version="1.0" encoding="utf-8"?>
<p:tagLst xmlns:p="http://schemas.openxmlformats.org/presentationml/2006/main">
  <p:tag name="KSO_WM_BEAUTIFY_FLAG" val="#wm#"/>
  <p:tag name="KSO_WM_TEMPLATE_CATEGORY" val="custom"/>
  <p:tag name="KSO_WM_TEMPLATE_INDEX" val="160473"/>
</p:tagLst>
</file>

<file path=ppt/tags/tag38.xml><?xml version="1.0" encoding="utf-8"?>
<p:tagLst xmlns:p="http://schemas.openxmlformats.org/presentationml/2006/main">
  <p:tag name="KSO_WM_BEAUTIFY_FLAG" val="#wm#"/>
  <p:tag name="KSO_WM_TEMPLATE_CATEGORY" val="custom"/>
  <p:tag name="KSO_WM_TEMPLATE_INDEX" val="160473"/>
</p:tagLst>
</file>

<file path=ppt/tags/tag39.xml><?xml version="1.0" encoding="utf-8"?>
<p:tagLst xmlns:p="http://schemas.openxmlformats.org/presentationml/2006/main">
  <p:tag name="KSO_WM_BEAUTIFY_FLAG" val="#wm#"/>
  <p:tag name="KSO_WM_TEMPLATE_CATEGORY" val="custom"/>
  <p:tag name="KSO_WM_TEMPLATE_INDEX" val="160473"/>
</p:tagLst>
</file>

<file path=ppt/tags/tag4.xml><?xml version="1.0" encoding="utf-8"?>
<p:tagLst xmlns:p="http://schemas.openxmlformats.org/presentationml/2006/main">
  <p:tag name="KSO_WM_TAG_VERSION" val="1.0"/>
  <p:tag name="KSO_WM_BEAUTIFY_FLAG" val="#wm#"/>
  <p:tag name="KSO_WM_UNIT_TYPE" val="i"/>
  <p:tag name="KSO_WM_UNIT_ID" val="custom198_27*i*3"/>
  <p:tag name="KSO_WM_TEMPLATE_CATEGORY" val="custom"/>
  <p:tag name="KSO_WM_TEMPLATE_INDEX" val="198"/>
</p:tagLst>
</file>

<file path=ppt/tags/tag40.xml><?xml version="1.0" encoding="utf-8"?>
<p:tagLst xmlns:p="http://schemas.openxmlformats.org/presentationml/2006/main">
  <p:tag name="KSO_WM_BEAUTIFY_FLAG" val="#wm#"/>
  <p:tag name="KSO_WM_TEMPLATE_CATEGORY" val="custom"/>
  <p:tag name="KSO_WM_TEMPLATE_INDEX" val="160473"/>
</p:tagLst>
</file>

<file path=ppt/tags/tag41.xml><?xml version="1.0" encoding="utf-8"?>
<p:tagLst xmlns:p="http://schemas.openxmlformats.org/presentationml/2006/main">
  <p:tag name="KSO_WM_BEAUTIFY_FLAG" val="#wm#"/>
  <p:tag name="KSO_WM_TEMPLATE_CATEGORY" val="custom"/>
  <p:tag name="KSO_WM_TEMPLATE_INDEX" val="160473"/>
</p:tagLst>
</file>

<file path=ppt/tags/tag42.xml><?xml version="1.0" encoding="utf-8"?>
<p:tagLst xmlns:p="http://schemas.openxmlformats.org/presentationml/2006/main">
  <p:tag name="KSO_WM_BEAUTIFY_FLAG" val="#wm#"/>
  <p:tag name="KSO_WM_TEMPLATE_CATEGORY" val="custom"/>
  <p:tag name="KSO_WM_TEMPLATE_INDEX" val="160473"/>
</p:tagLst>
</file>

<file path=ppt/tags/tag43.xml><?xml version="1.0" encoding="utf-8"?>
<p:tagLst xmlns:p="http://schemas.openxmlformats.org/presentationml/2006/main">
  <p:tag name="KSO_WM_BEAUTIFY_FLAG" val="#wm#"/>
  <p:tag name="KSO_WM_TEMPLATE_CATEGORY" val="custom"/>
  <p:tag name="KSO_WM_TEMPLATE_INDEX" val="160473"/>
</p:tagLst>
</file>

<file path=ppt/tags/tag44.xml><?xml version="1.0" encoding="utf-8"?>
<p:tagLst xmlns:p="http://schemas.openxmlformats.org/presentationml/2006/main">
  <p:tag name="KSO_WM_BEAUTIFY_FLAG" val="#wm#"/>
  <p:tag name="KSO_WM_TEMPLATE_CATEGORY" val="custom"/>
  <p:tag name="KSO_WM_TEMPLATE_INDEX" val="160473"/>
</p:tagLst>
</file>

<file path=ppt/tags/tag45.xml><?xml version="1.0" encoding="utf-8"?>
<p:tagLst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27*a*1"/>
  <p:tag name="KSO_WM_UNIT_CLEAR" val="1"/>
  <p:tag name="KSO_WM_UNIT_LAYERLEVEL" val="1"/>
  <p:tag name="KSO_WM_UNIT_VALUE" val="6"/>
  <p:tag name="KSO_WM_UNIT_ISCONTENTSTITLE" val="0"/>
  <p:tag name="KSO_WM_UNIT_HIGHLIGHT" val="0"/>
  <p:tag name="KSO_WM_UNIT_COMPATIBLE" val="0"/>
  <p:tag name="KSO_WM_UNIT_PRESET_TEXT" val="THANKS"/>
</p:tagLst>
</file>

<file path=ppt/tags/tag46.xml><?xml version="1.0" encoding="utf-8"?>
<p:tagLst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27*b*1"/>
  <p:tag name="KSO_WM_UNIT_CLEAR" val="1"/>
  <p:tag name="KSO_WM_UNIT_LAYERLEVEL" val="1"/>
  <p:tag name="KSO_WM_UNIT_VALUE" val="28"/>
  <p:tag name="KSO_WM_UNIT_ISCONTENTSTITLE" val="0"/>
  <p:tag name="KSO_WM_UNIT_HIGHLIGHT" val="0"/>
  <p:tag name="KSO_WM_UNIT_COMPATIBLE" val="0"/>
  <p:tag name="KSO_WM_UNIT_PRESET_TEXT_INDEX" val="4"/>
  <p:tag name="KSO_WM_UNIT_PRESET_TEXT_LEN" val="11"/>
</p:tagLst>
</file>

<file path=ppt/tags/tag47.xml><?xml version="1.0" encoding="utf-8"?>
<p:tagLst xmlns:p="http://schemas.openxmlformats.org/presentationml/2006/main">
  <p:tag name="KSO_WM_TAG_VERSION" val="1.0"/>
  <p:tag name="KSO_WM_BEAUTIFY_FLAG" val="#wm#"/>
  <p:tag name="KSO_WM_TEMPLATE_CATEGORY" val="custom"/>
  <p:tag name="KSO_WM_TEMPLATE_INDEX" val="160473"/>
  <p:tag name="KSO_WM_UNIT_TYPE" val="b"/>
  <p:tag name="KSO_WM_UNIT_INDEX" val="2"/>
  <p:tag name="KSO_WM_UNIT_ID" val="custom160473_27*b*2"/>
  <p:tag name="KSO_WM_UNIT_CLEAR" val="1"/>
  <p:tag name="KSO_WM_UNIT_LAYERLEVEL" val="1"/>
  <p:tag name="KSO_WM_UNIT_VALUE" val="28"/>
  <p:tag name="KSO_WM_UNIT_ISCONTENTSTITLE" val="0"/>
  <p:tag name="KSO_WM_UNIT_HIGHLIGHT" val="0"/>
  <p:tag name="KSO_WM_UNIT_COMPATIBLE" val="0"/>
  <p:tag name="KSO_WM_UNIT_PRESET_TEXT" val="Author：YourName"/>
</p:tagLst>
</file>

<file path=ppt/tags/tag48.xml><?xml version="1.0" encoding="utf-8"?>
<p:tagLst xmlns:p="http://schemas.openxmlformats.org/presentationml/2006/main">
  <p:tag name="KSO_WM_TAG_VERSION" val="1.0"/>
  <p:tag name="KSO_WM_BEAUTIFY_FLAG" val="#wm#"/>
  <p:tag name="KSO_WM_TEMPLATE_CATEGORY" val="custom"/>
  <p:tag name="KSO_WM_TEMPLATE_INDEX" val="160473"/>
  <p:tag name="KSO_WM_UNIT_TYPE" val="b"/>
  <p:tag name="KSO_WM_UNIT_INDEX" val="3"/>
  <p:tag name="KSO_WM_UNIT_ID" val="custom160473_27*b*3"/>
  <p:tag name="KSO_WM_UNIT_CLEAR" val="1"/>
  <p:tag name="KSO_WM_UNIT_LAYERLEVEL" val="1"/>
  <p:tag name="KSO_WM_UNIT_VALUE" val="28"/>
  <p:tag name="KSO_WM_UNIT_ISCONTENTSTITLE" val="0"/>
  <p:tag name="KSO_WM_UNIT_HIGHLIGHT" val="0"/>
  <p:tag name="KSO_WM_UNIT_COMPATIBLE" val="0"/>
  <p:tag name="KSO_WM_UNIT_PRESET_TEXT" val="blog：@YourName"/>
</p:tagLst>
</file>

<file path=ppt/tags/tag49.xml><?xml version="1.0" encoding="utf-8"?>
<p:tagLst xmlns:p="http://schemas.openxmlformats.org/presentationml/2006/main">
  <p:tag name="KSO_WM_TEMPLATE_CATEGORY" val="custom"/>
  <p:tag name="KSO_WM_TEMPLATE_INDEX" val="160473"/>
  <p:tag name="KSO_WM_SLIDE_ID" val="custom160473_27"/>
  <p:tag name="KSO_WM_SLIDE_INDEX" val="27"/>
  <p:tag name="KSO_WM_SLIDE_ITEM_CNT" val="2"/>
  <p:tag name="KSO_WM_SLIDE_LAYOUT" val="a_b"/>
  <p:tag name="KSO_WM_SLIDE_LAYOUT_CNT" val="1_3"/>
  <p:tag name="KSO_WM_SLIDE_TYPE" val="endPage"/>
  <p:tag name="KSO_WM_BEAUTIFY_FLAG" val="#wm#"/>
  <p:tag name="KSO_WM_TAG_VERSION" val="1.0"/>
</p:tagLst>
</file>

<file path=ppt/tags/tag5.xml><?xml version="1.0" encoding="utf-8"?>
<p:tagLst xmlns:p="http://schemas.openxmlformats.org/presentationml/2006/main">
  <p:tag name="KSO_WM_TAG_VERSION" val="1.0"/>
  <p:tag name="KSO_WM_TEMPLATE_CATEGORY" val="custom"/>
  <p:tag name="KSO_WM_TEMPLATE_INDEX" val="160473"/>
</p:tagLst>
</file>

<file path=ppt/tags/tag6.xml><?xml version="1.0" encoding="utf-8"?>
<p:tagLst xmlns:p="http://schemas.openxmlformats.org/presentationml/2006/main">
  <p:tag name="KSO_WM_TAG_VERSION" val="1.0"/>
  <p:tag name="KSO_WM_TEMPLATE_CATEGORY" val="custom"/>
  <p:tag name="KSO_WM_TEMPLATE_INDEX" val="160473"/>
</p:tagLst>
</file>

<file path=ppt/tags/tag7.xml><?xml version="1.0" encoding="utf-8"?>
<p:tagLst xmlns:p="http://schemas.openxmlformats.org/presentationml/2006/main">
  <p:tag name="KSO_WM_TAG_VERSION" val="1.0"/>
  <p:tag name="KSO_WM_BEAUTIFY_FLAG" val="#wm#"/>
  <p:tag name="KSO_WM_TEMPLATE_CATEGORY" val="custom"/>
  <p:tag name="KSO_WM_TEMPLATE_INDEX" val="160473"/>
  <p:tag name="KSO_WM_UNIT_TYPE" val="a"/>
  <p:tag name="KSO_WM_UNIT_INDEX" val="1"/>
  <p:tag name="KSO_WM_UNIT_ID" val="custom160473_1*a*1"/>
  <p:tag name="KSO_WM_UNIT_CLEAR" val="1"/>
  <p:tag name="KSO_WM_UNIT_LAYERLEVEL" val="1"/>
  <p:tag name="KSO_WM_UNIT_VALUE" val="32"/>
  <p:tag name="KSO_WM_UNIT_ISCONTENTSTITLE" val="0"/>
  <p:tag name="KSO_WM_UNIT_HIGHLIGHT" val="0"/>
  <p:tag name="KSO_WM_UNIT_COMPATIBLE" val="0"/>
  <p:tag name="KSO_WM_UNIT_PRESET_TEXT_INDEX" val="3"/>
  <p:tag name="KSO_WM_UNIT_PRESET_TEXT_LEN" val="17"/>
</p:tagLst>
</file>

<file path=ppt/tags/tag8.xml><?xml version="1.0" encoding="utf-8"?>
<p:tagLst xmlns:p="http://schemas.openxmlformats.org/presentationml/2006/main">
  <p:tag name="KSO_WM_TAG_VERSION" val="1.0"/>
  <p:tag name="KSO_WM_BEAUTIFY_FLAG" val="#wm#"/>
  <p:tag name="KSO_WM_TEMPLATE_CATEGORY" val="custom"/>
  <p:tag name="KSO_WM_TEMPLATE_INDEX" val="160473"/>
  <p:tag name="KSO_WM_UNIT_TYPE" val="b"/>
  <p:tag name="KSO_WM_UNIT_INDEX" val="1"/>
  <p:tag name="KSO_WM_UNIT_ID" val="custom160473_1*b*1"/>
  <p:tag name="KSO_WM_UNIT_CLEAR" val="1"/>
  <p:tag name="KSO_WM_UNIT_LAYERLEVEL" val="1"/>
  <p:tag name="KSO_WM_UNIT_VALUE" val="35"/>
  <p:tag name="KSO_WM_UNIT_ISCONTENTSTITLE" val="0"/>
  <p:tag name="KSO_WM_UNIT_HIGHLIGHT" val="0"/>
  <p:tag name="KSO_WM_UNIT_COMPATIBLE" val="0"/>
  <p:tag name="KSO_WM_UNIT_PRESET_TEXT_INDEX" val="4"/>
  <p:tag name="KSO_WM_UNIT_PRESET_TEXT_LEN" val="57"/>
</p:tagLst>
</file>

<file path=ppt/tags/tag9.xml><?xml version="1.0" encoding="utf-8"?>
<p:tagLst xmlns:p="http://schemas.openxmlformats.org/presentationml/2006/main">
  <p:tag name="KSO_WM_TEMPLATE_THUMBS_INDEX" val="1、8、12、15、19、20、25、27"/>
  <p:tag name="KSO_WM_TEMPLATE_CATEGORY" val="custom"/>
  <p:tag name="KSO_WM_TEMPLATE_INDEX" val="160473"/>
  <p:tag name="KSO_WM_SLIDE_ID" val="custom160473_1"/>
  <p:tag name="KSO_WM_SLIDE_INDEX" val="1"/>
  <p:tag name="KSO_WM_SLIDE_ITEM_CNT" val="2"/>
  <p:tag name="KSO_WM_SLIDE_LAYOUT" val="a_b"/>
  <p:tag name="KSO_WM_SLIDE_LAYOUT_CNT" val="1_1"/>
  <p:tag name="KSO_WM_SLIDE_TYPE" val="title"/>
  <p:tag name="KSO_WM_BEAUTIFY_FLAG" val="#wm#"/>
  <p:tag name="KSO_WM_TAG_VERSION" val="1.0"/>
</p:tagLst>
</file>

<file path=ppt/theme/theme1.xml><?xml version="1.0" encoding="utf-8"?>
<a:theme xmlns:a="http://schemas.openxmlformats.org/drawingml/2006/main" name="A000120140530A99PPBG">
  <a:themeElements>
    <a:clrScheme name="160198.198">
      <a:dk1>
        <a:srgbClr val="3D3F41"/>
      </a:dk1>
      <a:lt1>
        <a:srgbClr val="FFFFFF"/>
      </a:lt1>
      <a:dk2>
        <a:srgbClr val="454749"/>
      </a:dk2>
      <a:lt2>
        <a:srgbClr val="FFFFFF"/>
      </a:lt2>
      <a:accent1>
        <a:srgbClr val="307EAE"/>
      </a:accent1>
      <a:accent2>
        <a:srgbClr val="25B7EC"/>
      </a:accent2>
      <a:accent3>
        <a:srgbClr val="5DBFAD"/>
      </a:accent3>
      <a:accent4>
        <a:srgbClr val="A6A081"/>
      </a:accent4>
      <a:accent5>
        <a:srgbClr val="7479AB"/>
      </a:accent5>
      <a:accent6>
        <a:srgbClr val="FFC000"/>
      </a:accent6>
      <a:hlink>
        <a:srgbClr val="00B0F0"/>
      </a:hlink>
      <a:folHlink>
        <a:srgbClr val="AFB2B4"/>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8252</Words>
  <Application>WPS 演示</Application>
  <PresentationFormat>宽屏</PresentationFormat>
  <Paragraphs>303</Paragraphs>
  <Slides>43</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43</vt:i4>
      </vt:variant>
    </vt:vector>
  </HeadingPairs>
  <TitlesOfParts>
    <vt:vector size="55" baseType="lpstr">
      <vt:lpstr>Arial</vt:lpstr>
      <vt:lpstr>宋体</vt:lpstr>
      <vt:lpstr>Wingdings</vt:lpstr>
      <vt:lpstr>Verdana</vt:lpstr>
      <vt:lpstr>Wingdings 2</vt:lpstr>
      <vt:lpstr>幼圆</vt:lpstr>
      <vt:lpstr>黑体</vt:lpstr>
      <vt:lpstr>微软雅黑</vt:lpstr>
      <vt:lpstr>Arial Unicode MS</vt:lpstr>
      <vt:lpstr>Calibri</vt:lpstr>
      <vt:lpstr>Arial Narrow</vt:lpstr>
      <vt:lpstr>A000120140530A99PPBG</vt:lpstr>
      <vt:lpstr>天文学科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universe cosmos </vt:lpstr>
      <vt:lpstr>PowerPoint 演示文稿</vt:lpstr>
      <vt:lpstr>PowerPoint 演示文稿</vt:lpstr>
      <vt:lpstr>PowerPoint 演示文稿</vt:lpstr>
      <vt:lpstr>TOPIC Sentence：T21L1</vt:lpstr>
      <vt:lpstr>思维导图</vt:lpstr>
      <vt:lpstr>PowerPoint 演示文稿</vt:lpstr>
      <vt:lpstr>词汇变形</vt:lpstr>
      <vt:lpstr>T22L2</vt:lpstr>
      <vt:lpstr>PowerPoint 演示文稿</vt:lpstr>
      <vt:lpstr>PowerPoint 演示文稿</vt:lpstr>
      <vt:lpstr>                                                                                                                                                                                                                                                                                                                                                                                                                                                                                                                                                      </vt:lpstr>
      <vt:lpstr>PowerPoint 演示文稿</vt:lpstr>
      <vt:lpstr>PowerPoint 演示文稿</vt:lpstr>
      <vt:lpstr>？T19L2</vt:lpstr>
      <vt:lpstr>PowerPoint 演示文稿</vt:lpstr>
      <vt:lpstr>PowerPoint 演示文稿</vt:lpstr>
      <vt:lpstr>T19L2比较结构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T42L2</vt:lpstr>
      <vt:lpstr>作业</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寒枫灿</cp:lastModifiedBy>
  <cp:revision>24</cp:revision>
  <dcterms:created xsi:type="dcterms:W3CDTF">2017-07-06T03:19:00Z</dcterms:created>
  <dcterms:modified xsi:type="dcterms:W3CDTF">2018-01-25T08:35:23Z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